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15" r:id="rId5"/>
    <p:sldMasterId id="2147483823" r:id="rId6"/>
    <p:sldMasterId id="2147483856" r:id="rId7"/>
  </p:sldMasterIdLst>
  <p:notesMasterIdLst>
    <p:notesMasterId r:id="rId23"/>
  </p:notesMasterIdLst>
  <p:handoutMasterIdLst>
    <p:handoutMasterId r:id="rId24"/>
  </p:handoutMasterIdLst>
  <p:sldIdLst>
    <p:sldId id="284" r:id="rId8"/>
    <p:sldId id="1530" r:id="rId9"/>
    <p:sldId id="1546" r:id="rId10"/>
    <p:sldId id="1545" r:id="rId11"/>
    <p:sldId id="340" r:id="rId12"/>
    <p:sldId id="341" r:id="rId13"/>
    <p:sldId id="342" r:id="rId14"/>
    <p:sldId id="1469" r:id="rId15"/>
    <p:sldId id="4364" r:id="rId16"/>
    <p:sldId id="4416" r:id="rId17"/>
    <p:sldId id="4418" r:id="rId18"/>
    <p:sldId id="1472" r:id="rId19"/>
    <p:sldId id="4417" r:id="rId20"/>
    <p:sldId id="4385" r:id="rId21"/>
    <p:sldId id="4383" r:id="rId22"/>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20 min" id="{34E4EABD-B4F1-460A-8C55-C5B2EA8AC194}">
          <p14:sldIdLst>
            <p14:sldId id="284"/>
            <p14:sldId id="1530"/>
          </p14:sldIdLst>
        </p14:section>
        <p14:section name="Containers vs PaaS" id="{A7ED323A-48FE-461D-B75B-4A63B094FCE9}">
          <p14:sldIdLst>
            <p14:sldId id="1546"/>
            <p14:sldId id="1545"/>
            <p14:sldId id="340"/>
            <p14:sldId id="341"/>
            <p14:sldId id="342"/>
            <p14:sldId id="1469"/>
            <p14:sldId id="4364"/>
            <p14:sldId id="4416"/>
            <p14:sldId id="4418"/>
          </p14:sldIdLst>
        </p14:section>
        <p14:section name="End 15 min" id="{B590F1DA-6D39-43C2-B493-E262CC40F687}">
          <p14:sldIdLst>
            <p14:sldId id="1472"/>
            <p14:sldId id="4417"/>
            <p14:sldId id="4385"/>
            <p14:sldId id="43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919"/>
    <a:srgbClr val="8C8C8C"/>
    <a:srgbClr val="E6E6E6"/>
    <a:srgbClr val="333333"/>
    <a:srgbClr val="CCCCCC"/>
    <a:srgbClr val="F3F3F3"/>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325F66-E257-4CE7-929B-CF2A83F26B30}" v="15" dt="2019-10-11T13:05:46.786"/>
    <p1510:client id="{62EBE29E-C52A-4FBE-87E3-8F4F749D4A60}" v="17" dt="2019-10-12T11:14:36.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8" autoAdjust="0"/>
    <p:restoredTop sz="90390" autoAdjust="0"/>
  </p:normalViewPr>
  <p:slideViewPr>
    <p:cSldViewPr snapToGrid="0" snapToObjects="1">
      <p:cViewPr varScale="1">
        <p:scale>
          <a:sx n="112" d="100"/>
          <a:sy n="112" d="100"/>
        </p:scale>
        <p:origin x="989" y="91"/>
      </p:cViewPr>
      <p:guideLst/>
    </p:cSldViewPr>
  </p:slideViewPr>
  <p:notesTextViewPr>
    <p:cViewPr>
      <p:scale>
        <a:sx n="1" d="1"/>
        <a:sy n="1" d="1"/>
      </p:scale>
      <p:origin x="0" y="0"/>
    </p:cViewPr>
  </p:notesTextViewPr>
  <p:notesViewPr>
    <p:cSldViewPr snapToGrid="0" snapToObjects="1">
      <p:cViewPr varScale="1">
        <p:scale>
          <a:sx n="130" d="100"/>
          <a:sy n="130" d="100"/>
        </p:scale>
        <p:origin x="25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Ots" userId="5c0778e0-a52b-4df8-9e90-272111e7ef67" providerId="ADAL" clId="{164D6BE0-3B1B-477C-9B0B-1439136F9082}"/>
    <pc:docChg chg="undo custSel addSld delSld modSld sldOrd addSection delSection modSection">
      <pc:chgData name="Karl Ots" userId="5c0778e0-a52b-4df8-9e90-272111e7ef67" providerId="ADAL" clId="{164D6BE0-3B1B-477C-9B0B-1439136F9082}" dt="2019-10-04T07:15:52.684" v="503" actId="20577"/>
      <pc:docMkLst>
        <pc:docMk/>
      </pc:docMkLst>
      <pc:sldChg chg="modSp add">
        <pc:chgData name="Karl Ots" userId="5c0778e0-a52b-4df8-9e90-272111e7ef67" providerId="ADAL" clId="{164D6BE0-3B1B-477C-9B0B-1439136F9082}" dt="2019-10-03T12:57:48.683" v="12" actId="20577"/>
        <pc:sldMkLst>
          <pc:docMk/>
          <pc:sldMk cId="762135885" sldId="260"/>
        </pc:sldMkLst>
        <pc:spChg chg="mod">
          <ac:chgData name="Karl Ots" userId="5c0778e0-a52b-4df8-9e90-272111e7ef67" providerId="ADAL" clId="{164D6BE0-3B1B-477C-9B0B-1439136F9082}" dt="2019-10-03T12:57:48.683" v="12" actId="20577"/>
          <ac:spMkLst>
            <pc:docMk/>
            <pc:sldMk cId="762135885" sldId="260"/>
            <ac:spMk id="2" creationId="{3C97DF16-A83C-B24D-8BB4-1F83E5EF022B}"/>
          </ac:spMkLst>
        </pc:spChg>
      </pc:sldChg>
      <pc:sldChg chg="del">
        <pc:chgData name="Karl Ots" userId="5c0778e0-a52b-4df8-9e90-272111e7ef67" providerId="ADAL" clId="{164D6BE0-3B1B-477C-9B0B-1439136F9082}" dt="2019-10-03T13:00:02.494" v="103" actId="2696"/>
        <pc:sldMkLst>
          <pc:docMk/>
          <pc:sldMk cId="1108445671" sldId="265"/>
        </pc:sldMkLst>
      </pc:sldChg>
      <pc:sldChg chg="add ord">
        <pc:chgData name="Karl Ots" userId="5c0778e0-a52b-4df8-9e90-272111e7ef67" providerId="ADAL" clId="{164D6BE0-3B1B-477C-9B0B-1439136F9082}" dt="2019-10-03T14:57:21.052" v="220"/>
        <pc:sldMkLst>
          <pc:docMk/>
          <pc:sldMk cId="1985022058" sldId="265"/>
        </pc:sldMkLst>
      </pc:sldChg>
      <pc:sldChg chg="add modTransition">
        <pc:chgData name="Karl Ots" userId="5c0778e0-a52b-4df8-9e90-272111e7ef67" providerId="ADAL" clId="{164D6BE0-3B1B-477C-9B0B-1439136F9082}" dt="2019-10-03T14:53:15.209" v="172"/>
        <pc:sldMkLst>
          <pc:docMk/>
          <pc:sldMk cId="1524518277" sldId="267"/>
        </pc:sldMkLst>
      </pc:sldChg>
      <pc:sldChg chg="add del">
        <pc:chgData name="Karl Ots" userId="5c0778e0-a52b-4df8-9e90-272111e7ef67" providerId="ADAL" clId="{164D6BE0-3B1B-477C-9B0B-1439136F9082}" dt="2019-10-03T12:58:20.031" v="43" actId="2696"/>
        <pc:sldMkLst>
          <pc:docMk/>
          <pc:sldMk cId="4148055285" sldId="318"/>
        </pc:sldMkLst>
      </pc:sldChg>
      <pc:sldChg chg="add del ord">
        <pc:chgData name="Karl Ots" userId="5c0778e0-a52b-4df8-9e90-272111e7ef67" providerId="ADAL" clId="{164D6BE0-3B1B-477C-9B0B-1439136F9082}" dt="2019-10-03T16:11:42.668" v="315"/>
        <pc:sldMkLst>
          <pc:docMk/>
          <pc:sldMk cId="2727091754" sldId="324"/>
        </pc:sldMkLst>
      </pc:sldChg>
      <pc:sldChg chg="add del">
        <pc:chgData name="Karl Ots" userId="5c0778e0-a52b-4df8-9e90-272111e7ef67" providerId="ADAL" clId="{164D6BE0-3B1B-477C-9B0B-1439136F9082}" dt="2019-10-03T12:58:20.066" v="46" actId="2696"/>
        <pc:sldMkLst>
          <pc:docMk/>
          <pc:sldMk cId="3090564567" sldId="340"/>
        </pc:sldMkLst>
      </pc:sldChg>
      <pc:sldChg chg="add del">
        <pc:chgData name="Karl Ots" userId="5c0778e0-a52b-4df8-9e90-272111e7ef67" providerId="ADAL" clId="{164D6BE0-3B1B-477C-9B0B-1439136F9082}" dt="2019-10-03T12:58:20.076" v="48" actId="2696"/>
        <pc:sldMkLst>
          <pc:docMk/>
          <pc:sldMk cId="3118085967" sldId="341"/>
        </pc:sldMkLst>
      </pc:sldChg>
      <pc:sldChg chg="add del">
        <pc:chgData name="Karl Ots" userId="5c0778e0-a52b-4df8-9e90-272111e7ef67" providerId="ADAL" clId="{164D6BE0-3B1B-477C-9B0B-1439136F9082}" dt="2019-10-03T12:58:20.087" v="50" actId="2696"/>
        <pc:sldMkLst>
          <pc:docMk/>
          <pc:sldMk cId="2703311788" sldId="342"/>
        </pc:sldMkLst>
      </pc:sldChg>
      <pc:sldChg chg="modSp add">
        <pc:chgData name="Karl Ots" userId="5c0778e0-a52b-4df8-9e90-272111e7ef67" providerId="ADAL" clId="{164D6BE0-3B1B-477C-9B0B-1439136F9082}" dt="2019-10-03T16:14:51.658" v="326" actId="6549"/>
        <pc:sldMkLst>
          <pc:docMk/>
          <pc:sldMk cId="1707082860" sldId="360"/>
        </pc:sldMkLst>
        <pc:graphicFrameChg chg="modGraphic">
          <ac:chgData name="Karl Ots" userId="5c0778e0-a52b-4df8-9e90-272111e7ef67" providerId="ADAL" clId="{164D6BE0-3B1B-477C-9B0B-1439136F9082}" dt="2019-10-03T16:14:51.658" v="326" actId="6549"/>
          <ac:graphicFrameMkLst>
            <pc:docMk/>
            <pc:sldMk cId="1707082860" sldId="360"/>
            <ac:graphicFrameMk id="4" creationId="{D5256B00-3212-4099-9242-8D3A7AB405C5}"/>
          </ac:graphicFrameMkLst>
        </pc:graphicFrameChg>
      </pc:sldChg>
      <pc:sldChg chg="add">
        <pc:chgData name="Karl Ots" userId="5c0778e0-a52b-4df8-9e90-272111e7ef67" providerId="ADAL" clId="{164D6BE0-3B1B-477C-9B0B-1439136F9082}" dt="2019-10-03T16:14:23.985" v="323"/>
        <pc:sldMkLst>
          <pc:docMk/>
          <pc:sldMk cId="4231034921" sldId="361"/>
        </pc:sldMkLst>
      </pc:sldChg>
      <pc:sldChg chg="add">
        <pc:chgData name="Karl Ots" userId="5c0778e0-a52b-4df8-9e90-272111e7ef67" providerId="ADAL" clId="{164D6BE0-3B1B-477C-9B0B-1439136F9082}" dt="2019-10-03T16:14:23.985" v="323"/>
        <pc:sldMkLst>
          <pc:docMk/>
          <pc:sldMk cId="2368124589" sldId="362"/>
        </pc:sldMkLst>
      </pc:sldChg>
      <pc:sldChg chg="add">
        <pc:chgData name="Karl Ots" userId="5c0778e0-a52b-4df8-9e90-272111e7ef67" providerId="ADAL" clId="{164D6BE0-3B1B-477C-9B0B-1439136F9082}" dt="2019-10-03T16:14:23.985" v="323"/>
        <pc:sldMkLst>
          <pc:docMk/>
          <pc:sldMk cId="3028587295" sldId="363"/>
        </pc:sldMkLst>
      </pc:sldChg>
      <pc:sldChg chg="add">
        <pc:chgData name="Karl Ots" userId="5c0778e0-a52b-4df8-9e90-272111e7ef67" providerId="ADAL" clId="{164D6BE0-3B1B-477C-9B0B-1439136F9082}" dt="2019-10-03T16:14:23.985" v="323"/>
        <pc:sldMkLst>
          <pc:docMk/>
          <pc:sldMk cId="2800484366" sldId="364"/>
        </pc:sldMkLst>
      </pc:sldChg>
      <pc:sldChg chg="modSp add">
        <pc:chgData name="Karl Ots" userId="5c0778e0-a52b-4df8-9e90-272111e7ef67" providerId="ADAL" clId="{164D6BE0-3B1B-477C-9B0B-1439136F9082}" dt="2019-10-03T14:55:23.630" v="195" actId="1035"/>
        <pc:sldMkLst>
          <pc:docMk/>
          <pc:sldMk cId="849654354" sldId="368"/>
        </pc:sldMkLst>
        <pc:spChg chg="mod">
          <ac:chgData name="Karl Ots" userId="5c0778e0-a52b-4df8-9e90-272111e7ef67" providerId="ADAL" clId="{164D6BE0-3B1B-477C-9B0B-1439136F9082}" dt="2019-10-03T14:55:17.833" v="189" actId="1035"/>
          <ac:spMkLst>
            <pc:docMk/>
            <pc:sldMk cId="849654354" sldId="368"/>
            <ac:spMk id="278" creationId="{27A41EB7-6D38-4DEA-A58B-42E49727B971}"/>
          </ac:spMkLst>
        </pc:spChg>
        <pc:grpChg chg="mod">
          <ac:chgData name="Karl Ots" userId="5c0778e0-a52b-4df8-9e90-272111e7ef67" providerId="ADAL" clId="{164D6BE0-3B1B-477C-9B0B-1439136F9082}" dt="2019-10-03T14:55:23.630" v="195" actId="1035"/>
          <ac:grpSpMkLst>
            <pc:docMk/>
            <pc:sldMk cId="849654354" sldId="368"/>
            <ac:grpSpMk id="298" creationId="{D96856D0-6C41-48BF-89E1-02E39FAD54E8}"/>
          </ac:grpSpMkLst>
        </pc:grpChg>
        <pc:grpChg chg="mod">
          <ac:chgData name="Karl Ots" userId="5c0778e0-a52b-4df8-9e90-272111e7ef67" providerId="ADAL" clId="{164D6BE0-3B1B-477C-9B0B-1439136F9082}" dt="2019-10-03T14:55:23.630" v="195" actId="1035"/>
          <ac:grpSpMkLst>
            <pc:docMk/>
            <pc:sldMk cId="849654354" sldId="368"/>
            <ac:grpSpMk id="314" creationId="{EDAE6E49-46CA-4038-846B-127E7AF02FC6}"/>
          </ac:grpSpMkLst>
        </pc:grpChg>
        <pc:grpChg chg="mod">
          <ac:chgData name="Karl Ots" userId="5c0778e0-a52b-4df8-9e90-272111e7ef67" providerId="ADAL" clId="{164D6BE0-3B1B-477C-9B0B-1439136F9082}" dt="2019-10-03T14:55:23.630" v="195" actId="1035"/>
          <ac:grpSpMkLst>
            <pc:docMk/>
            <pc:sldMk cId="849654354" sldId="368"/>
            <ac:grpSpMk id="330" creationId="{76D7A3A1-261F-495D-9266-A4EEF3692096}"/>
          </ac:grpSpMkLst>
        </pc:grpChg>
      </pc:sldChg>
      <pc:sldChg chg="modSp modAnim">
        <pc:chgData name="Karl Ots" userId="5c0778e0-a52b-4df8-9e90-272111e7ef67" providerId="ADAL" clId="{164D6BE0-3B1B-477C-9B0B-1439136F9082}" dt="2019-10-03T16:11:56.602" v="322" actId="6549"/>
        <pc:sldMkLst>
          <pc:docMk/>
          <pc:sldMk cId="3030829595" sldId="384"/>
        </pc:sldMkLst>
        <pc:spChg chg="mod">
          <ac:chgData name="Karl Ots" userId="5c0778e0-a52b-4df8-9e90-272111e7ef67" providerId="ADAL" clId="{164D6BE0-3B1B-477C-9B0B-1439136F9082}" dt="2019-10-03T16:11:56.602" v="322" actId="6549"/>
          <ac:spMkLst>
            <pc:docMk/>
            <pc:sldMk cId="3030829595" sldId="384"/>
            <ac:spMk id="3" creationId="{6D5A88CF-C273-429F-958B-9293DA50DA4B}"/>
          </ac:spMkLst>
        </pc:spChg>
      </pc:sldChg>
      <pc:sldChg chg="add del">
        <pc:chgData name="Karl Ots" userId="5c0778e0-a52b-4df8-9e90-272111e7ef67" providerId="ADAL" clId="{164D6BE0-3B1B-477C-9B0B-1439136F9082}" dt="2019-10-03T12:58:56.510" v="61" actId="2696"/>
        <pc:sldMkLst>
          <pc:docMk/>
          <pc:sldMk cId="3207117931" sldId="385"/>
        </pc:sldMkLst>
      </pc:sldChg>
      <pc:sldChg chg="del">
        <pc:chgData name="Karl Ots" userId="5c0778e0-a52b-4df8-9e90-272111e7ef67" providerId="ADAL" clId="{164D6BE0-3B1B-477C-9B0B-1439136F9082}" dt="2019-10-03T12:58:48.977" v="58" actId="2696"/>
        <pc:sldMkLst>
          <pc:docMk/>
          <pc:sldMk cId="586417391" sldId="1455"/>
        </pc:sldMkLst>
      </pc:sldChg>
      <pc:sldChg chg="add del ord">
        <pc:chgData name="Karl Ots" userId="5c0778e0-a52b-4df8-9e90-272111e7ef67" providerId="ADAL" clId="{164D6BE0-3B1B-477C-9B0B-1439136F9082}" dt="2019-10-03T14:57:16.051" v="219"/>
        <pc:sldMkLst>
          <pc:docMk/>
          <pc:sldMk cId="435698185" sldId="1467"/>
        </pc:sldMkLst>
      </pc:sldChg>
      <pc:sldChg chg="add del">
        <pc:chgData name="Karl Ots" userId="5c0778e0-a52b-4df8-9e90-272111e7ef67" providerId="ADAL" clId="{164D6BE0-3B1B-477C-9B0B-1439136F9082}" dt="2019-10-03T13:00:14.141" v="106" actId="2696"/>
        <pc:sldMkLst>
          <pc:docMk/>
          <pc:sldMk cId="353875597" sldId="1469"/>
        </pc:sldMkLst>
      </pc:sldChg>
      <pc:sldChg chg="ord">
        <pc:chgData name="Karl Ots" userId="5c0778e0-a52b-4df8-9e90-272111e7ef67" providerId="ADAL" clId="{164D6BE0-3B1B-477C-9B0B-1439136F9082}" dt="2019-10-03T16:31:59.655" v="367"/>
        <pc:sldMkLst>
          <pc:docMk/>
          <pc:sldMk cId="1470353347" sldId="1472"/>
        </pc:sldMkLst>
      </pc:sldChg>
      <pc:sldChg chg="del">
        <pc:chgData name="Karl Ots" userId="5c0778e0-a52b-4df8-9e90-272111e7ef67" providerId="ADAL" clId="{164D6BE0-3B1B-477C-9B0B-1439136F9082}" dt="2019-10-03T13:00:35.663" v="110" actId="2696"/>
        <pc:sldMkLst>
          <pc:docMk/>
          <pc:sldMk cId="1475180134" sldId="1475"/>
        </pc:sldMkLst>
      </pc:sldChg>
      <pc:sldChg chg="add del modNotesTx">
        <pc:chgData name="Karl Ots" userId="5c0778e0-a52b-4df8-9e90-272111e7ef67" providerId="ADAL" clId="{164D6BE0-3B1B-477C-9B0B-1439136F9082}" dt="2019-10-04T04:49:45.310" v="389" actId="20577"/>
        <pc:sldMkLst>
          <pc:docMk/>
          <pc:sldMk cId="175547447" sldId="1501"/>
        </pc:sldMkLst>
      </pc:sldChg>
      <pc:sldChg chg="del">
        <pc:chgData name="Karl Ots" userId="5c0778e0-a52b-4df8-9e90-272111e7ef67" providerId="ADAL" clId="{164D6BE0-3B1B-477C-9B0B-1439136F9082}" dt="2019-10-03T12:58:48.785" v="55" actId="2696"/>
        <pc:sldMkLst>
          <pc:docMk/>
          <pc:sldMk cId="2776654635" sldId="1502"/>
        </pc:sldMkLst>
      </pc:sldChg>
      <pc:sldChg chg="add del">
        <pc:chgData name="Karl Ots" userId="5c0778e0-a52b-4df8-9e90-272111e7ef67" providerId="ADAL" clId="{164D6BE0-3B1B-477C-9B0B-1439136F9082}" dt="2019-10-03T16:11:27.870" v="314"/>
        <pc:sldMkLst>
          <pc:docMk/>
          <pc:sldMk cId="2737036306" sldId="1503"/>
        </pc:sldMkLst>
      </pc:sldChg>
      <pc:sldChg chg="modTransition">
        <pc:chgData name="Karl Ots" userId="5c0778e0-a52b-4df8-9e90-272111e7ef67" providerId="ADAL" clId="{164D6BE0-3B1B-477C-9B0B-1439136F9082}" dt="2019-10-03T12:59:02.814" v="64"/>
        <pc:sldMkLst>
          <pc:docMk/>
          <pc:sldMk cId="752320486" sldId="1507"/>
        </pc:sldMkLst>
      </pc:sldChg>
      <pc:sldChg chg="del">
        <pc:chgData name="Karl Ots" userId="5c0778e0-a52b-4df8-9e90-272111e7ef67" providerId="ADAL" clId="{164D6BE0-3B1B-477C-9B0B-1439136F9082}" dt="2019-10-03T12:58:48.549" v="51" actId="2696"/>
        <pc:sldMkLst>
          <pc:docMk/>
          <pc:sldMk cId="2107315842" sldId="1512"/>
        </pc:sldMkLst>
      </pc:sldChg>
      <pc:sldChg chg="del">
        <pc:chgData name="Karl Ots" userId="5c0778e0-a52b-4df8-9e90-272111e7ef67" providerId="ADAL" clId="{164D6BE0-3B1B-477C-9B0B-1439136F9082}" dt="2019-10-03T12:57:43.406" v="1" actId="2696"/>
        <pc:sldMkLst>
          <pc:docMk/>
          <pc:sldMk cId="4012163884" sldId="1529"/>
        </pc:sldMkLst>
      </pc:sldChg>
      <pc:sldChg chg="modSp">
        <pc:chgData name="Karl Ots" userId="5c0778e0-a52b-4df8-9e90-272111e7ef67" providerId="ADAL" clId="{164D6BE0-3B1B-477C-9B0B-1439136F9082}" dt="2019-10-04T07:15:52.684" v="503" actId="20577"/>
        <pc:sldMkLst>
          <pc:docMk/>
          <pc:sldMk cId="722110444" sldId="1530"/>
        </pc:sldMkLst>
        <pc:spChg chg="mod">
          <ac:chgData name="Karl Ots" userId="5c0778e0-a52b-4df8-9e90-272111e7ef67" providerId="ADAL" clId="{164D6BE0-3B1B-477C-9B0B-1439136F9082}" dt="2019-10-04T07:15:52.684" v="503" actId="20577"/>
          <ac:spMkLst>
            <pc:docMk/>
            <pc:sldMk cId="722110444" sldId="1530"/>
            <ac:spMk id="5" creationId="{E9C58417-2305-6B4D-953D-D6EAEA5DB422}"/>
          </ac:spMkLst>
        </pc:spChg>
      </pc:sldChg>
      <pc:sldChg chg="del">
        <pc:chgData name="Karl Ots" userId="5c0778e0-a52b-4df8-9e90-272111e7ef67" providerId="ADAL" clId="{164D6BE0-3B1B-477C-9B0B-1439136F9082}" dt="2019-10-03T12:58:48.590" v="52" actId="2696"/>
        <pc:sldMkLst>
          <pc:docMk/>
          <pc:sldMk cId="1952377658" sldId="1533"/>
        </pc:sldMkLst>
      </pc:sldChg>
      <pc:sldChg chg="del">
        <pc:chgData name="Karl Ots" userId="5c0778e0-a52b-4df8-9e90-272111e7ef67" providerId="ADAL" clId="{164D6BE0-3B1B-477C-9B0B-1439136F9082}" dt="2019-10-03T12:58:48.670" v="54" actId="2696"/>
        <pc:sldMkLst>
          <pc:docMk/>
          <pc:sldMk cId="2390285975" sldId="1534"/>
        </pc:sldMkLst>
      </pc:sldChg>
      <pc:sldChg chg="del">
        <pc:chgData name="Karl Ots" userId="5c0778e0-a52b-4df8-9e90-272111e7ef67" providerId="ADAL" clId="{164D6BE0-3B1B-477C-9B0B-1439136F9082}" dt="2019-10-03T12:58:48.623" v="53" actId="2696"/>
        <pc:sldMkLst>
          <pc:docMk/>
          <pc:sldMk cId="2155979359" sldId="1535"/>
        </pc:sldMkLst>
      </pc:sldChg>
      <pc:sldChg chg="del">
        <pc:chgData name="Karl Ots" userId="5c0778e0-a52b-4df8-9e90-272111e7ef67" providerId="ADAL" clId="{164D6BE0-3B1B-477C-9B0B-1439136F9082}" dt="2019-10-03T12:58:49.039" v="60" actId="2696"/>
        <pc:sldMkLst>
          <pc:docMk/>
          <pc:sldMk cId="1193256914" sldId="1538"/>
        </pc:sldMkLst>
      </pc:sldChg>
      <pc:sldChg chg="add del">
        <pc:chgData name="Karl Ots" userId="5c0778e0-a52b-4df8-9e90-272111e7ef67" providerId="ADAL" clId="{164D6BE0-3B1B-477C-9B0B-1439136F9082}" dt="2019-10-03T12:58:20.057" v="45" actId="2696"/>
        <pc:sldMkLst>
          <pc:docMk/>
          <pc:sldMk cId="4020013873" sldId="1545"/>
        </pc:sldMkLst>
      </pc:sldChg>
      <pc:sldChg chg="add del">
        <pc:chgData name="Karl Ots" userId="5c0778e0-a52b-4df8-9e90-272111e7ef67" providerId="ADAL" clId="{164D6BE0-3B1B-477C-9B0B-1439136F9082}" dt="2019-10-03T12:58:20.042" v="44" actId="2696"/>
        <pc:sldMkLst>
          <pc:docMk/>
          <pc:sldMk cId="290433155" sldId="1546"/>
        </pc:sldMkLst>
      </pc:sldChg>
      <pc:sldChg chg="modSp add ord modTransition">
        <pc:chgData name="Karl Ots" userId="5c0778e0-a52b-4df8-9e90-272111e7ef67" providerId="ADAL" clId="{164D6BE0-3B1B-477C-9B0B-1439136F9082}" dt="2019-10-04T04:50:58.971" v="408" actId="20577"/>
        <pc:sldMkLst>
          <pc:docMk/>
          <pc:sldMk cId="2425384726" sldId="1563"/>
        </pc:sldMkLst>
        <pc:spChg chg="mod">
          <ac:chgData name="Karl Ots" userId="5c0778e0-a52b-4df8-9e90-272111e7ef67" providerId="ADAL" clId="{164D6BE0-3B1B-477C-9B0B-1439136F9082}" dt="2019-10-04T04:50:58.971" v="408" actId="20577"/>
          <ac:spMkLst>
            <pc:docMk/>
            <pc:sldMk cId="2425384726" sldId="1563"/>
            <ac:spMk id="3" creationId="{984DB0E1-40DF-4884-92D1-9DC047DD07DB}"/>
          </ac:spMkLst>
        </pc:spChg>
      </pc:sldChg>
      <pc:sldChg chg="add ord modTransition">
        <pc:chgData name="Karl Ots" userId="5c0778e0-a52b-4df8-9e90-272111e7ef67" providerId="ADAL" clId="{164D6BE0-3B1B-477C-9B0B-1439136F9082}" dt="2019-10-03T14:54:06.188" v="176"/>
        <pc:sldMkLst>
          <pc:docMk/>
          <pc:sldMk cId="1335728992" sldId="1565"/>
        </pc:sldMkLst>
      </pc:sldChg>
      <pc:sldChg chg="add del ord modTransition">
        <pc:chgData name="Karl Ots" userId="5c0778e0-a52b-4df8-9e90-272111e7ef67" providerId="ADAL" clId="{164D6BE0-3B1B-477C-9B0B-1439136F9082}" dt="2019-10-03T14:57:04.270" v="218" actId="2696"/>
        <pc:sldMkLst>
          <pc:docMk/>
          <pc:sldMk cId="1507984560" sldId="1566"/>
        </pc:sldMkLst>
      </pc:sldChg>
      <pc:sldChg chg="add del">
        <pc:chgData name="Karl Ots" userId="5c0778e0-a52b-4df8-9e90-272111e7ef67" providerId="ADAL" clId="{164D6BE0-3B1B-477C-9B0B-1439136F9082}" dt="2019-10-03T12:58:56.586" v="62" actId="2696"/>
        <pc:sldMkLst>
          <pc:docMk/>
          <pc:sldMk cId="1248260999" sldId="4310"/>
        </pc:sldMkLst>
      </pc:sldChg>
      <pc:sldChg chg="add del">
        <pc:chgData name="Karl Ots" userId="5c0778e0-a52b-4df8-9e90-272111e7ef67" providerId="ADAL" clId="{164D6BE0-3B1B-477C-9B0B-1439136F9082}" dt="2019-10-03T12:58:56.611" v="63" actId="2696"/>
        <pc:sldMkLst>
          <pc:docMk/>
          <pc:sldMk cId="580355940" sldId="4312"/>
        </pc:sldMkLst>
      </pc:sldChg>
      <pc:sldChg chg="del">
        <pc:chgData name="Karl Ots" userId="5c0778e0-a52b-4df8-9e90-272111e7ef67" providerId="ADAL" clId="{164D6BE0-3B1B-477C-9B0B-1439136F9082}" dt="2019-10-03T13:00:35.093" v="109" actId="2696"/>
        <pc:sldMkLst>
          <pc:docMk/>
          <pc:sldMk cId="725172622" sldId="4345"/>
        </pc:sldMkLst>
      </pc:sldChg>
      <pc:sldChg chg="modSp ord">
        <pc:chgData name="Karl Ots" userId="5c0778e0-a52b-4df8-9e90-272111e7ef67" providerId="ADAL" clId="{164D6BE0-3B1B-477C-9B0B-1439136F9082}" dt="2019-10-03T16:32:32.450" v="369" actId="20577"/>
        <pc:sldMkLst>
          <pc:docMk/>
          <pc:sldMk cId="889320945" sldId="4347"/>
        </pc:sldMkLst>
        <pc:spChg chg="mod">
          <ac:chgData name="Karl Ots" userId="5c0778e0-a52b-4df8-9e90-272111e7ef67" providerId="ADAL" clId="{164D6BE0-3B1B-477C-9B0B-1439136F9082}" dt="2019-10-03T16:32:32.450" v="369" actId="20577"/>
          <ac:spMkLst>
            <pc:docMk/>
            <pc:sldMk cId="889320945" sldId="4347"/>
            <ac:spMk id="7" creationId="{56A618DC-3BF3-40A2-9984-3273890F4764}"/>
          </ac:spMkLst>
        </pc:spChg>
      </pc:sldChg>
      <pc:sldChg chg="del">
        <pc:chgData name="Karl Ots" userId="5c0778e0-a52b-4df8-9e90-272111e7ef67" providerId="ADAL" clId="{164D6BE0-3B1B-477C-9B0B-1439136F9082}" dt="2019-10-03T13:00:27.739" v="107" actId="2696"/>
        <pc:sldMkLst>
          <pc:docMk/>
          <pc:sldMk cId="2925354139" sldId="4351"/>
        </pc:sldMkLst>
      </pc:sldChg>
      <pc:sldChg chg="del">
        <pc:chgData name="Karl Ots" userId="5c0778e0-a52b-4df8-9e90-272111e7ef67" providerId="ADAL" clId="{164D6BE0-3B1B-477C-9B0B-1439136F9082}" dt="2019-10-03T13:00:29.028" v="108" actId="2696"/>
        <pc:sldMkLst>
          <pc:docMk/>
          <pc:sldMk cId="2875832558" sldId="4354"/>
        </pc:sldMkLst>
      </pc:sldChg>
      <pc:sldChg chg="del">
        <pc:chgData name="Karl Ots" userId="5c0778e0-a52b-4df8-9e90-272111e7ef67" providerId="ADAL" clId="{164D6BE0-3B1B-477C-9B0B-1439136F9082}" dt="2019-10-03T12:59:57.224" v="94" actId="2696"/>
        <pc:sldMkLst>
          <pc:docMk/>
          <pc:sldMk cId="4014857523" sldId="4355"/>
        </pc:sldMkLst>
      </pc:sldChg>
      <pc:sldChg chg="del">
        <pc:chgData name="Karl Ots" userId="5c0778e0-a52b-4df8-9e90-272111e7ef67" providerId="ADAL" clId="{164D6BE0-3B1B-477C-9B0B-1439136F9082}" dt="2019-10-03T12:59:57.296" v="97" actId="2696"/>
        <pc:sldMkLst>
          <pc:docMk/>
          <pc:sldMk cId="3362849261" sldId="4356"/>
        </pc:sldMkLst>
      </pc:sldChg>
      <pc:sldChg chg="del">
        <pc:chgData name="Karl Ots" userId="5c0778e0-a52b-4df8-9e90-272111e7ef67" providerId="ADAL" clId="{164D6BE0-3B1B-477C-9B0B-1439136F9082}" dt="2019-10-03T12:59:57.253" v="95" actId="2696"/>
        <pc:sldMkLst>
          <pc:docMk/>
          <pc:sldMk cId="1862546833" sldId="4357"/>
        </pc:sldMkLst>
      </pc:sldChg>
      <pc:sldChg chg="del">
        <pc:chgData name="Karl Ots" userId="5c0778e0-a52b-4df8-9e90-272111e7ef67" providerId="ADAL" clId="{164D6BE0-3B1B-477C-9B0B-1439136F9082}" dt="2019-10-03T12:59:57.314" v="98" actId="2696"/>
        <pc:sldMkLst>
          <pc:docMk/>
          <pc:sldMk cId="3989086742" sldId="4358"/>
        </pc:sldMkLst>
      </pc:sldChg>
      <pc:sldChg chg="del">
        <pc:chgData name="Karl Ots" userId="5c0778e0-a52b-4df8-9e90-272111e7ef67" providerId="ADAL" clId="{164D6BE0-3B1B-477C-9B0B-1439136F9082}" dt="2019-10-03T12:59:57.278" v="96" actId="2696"/>
        <pc:sldMkLst>
          <pc:docMk/>
          <pc:sldMk cId="990841223" sldId="4359"/>
        </pc:sldMkLst>
      </pc:sldChg>
      <pc:sldChg chg="del">
        <pc:chgData name="Karl Ots" userId="5c0778e0-a52b-4df8-9e90-272111e7ef67" providerId="ADAL" clId="{164D6BE0-3B1B-477C-9B0B-1439136F9082}" dt="2019-10-03T12:59:57.330" v="99" actId="2696"/>
        <pc:sldMkLst>
          <pc:docMk/>
          <pc:sldMk cId="1566767925" sldId="4360"/>
        </pc:sldMkLst>
      </pc:sldChg>
      <pc:sldChg chg="del">
        <pc:chgData name="Karl Ots" userId="5c0778e0-a52b-4df8-9e90-272111e7ef67" providerId="ADAL" clId="{164D6BE0-3B1B-477C-9B0B-1439136F9082}" dt="2019-10-03T12:59:57.348" v="100" actId="2696"/>
        <pc:sldMkLst>
          <pc:docMk/>
          <pc:sldMk cId="905110129" sldId="4361"/>
        </pc:sldMkLst>
      </pc:sldChg>
      <pc:sldChg chg="del">
        <pc:chgData name="Karl Ots" userId="5c0778e0-a52b-4df8-9e90-272111e7ef67" providerId="ADAL" clId="{164D6BE0-3B1B-477C-9B0B-1439136F9082}" dt="2019-10-03T12:59:57.367" v="101" actId="2696"/>
        <pc:sldMkLst>
          <pc:docMk/>
          <pc:sldMk cId="4279710219" sldId="4362"/>
        </pc:sldMkLst>
      </pc:sldChg>
      <pc:sldChg chg="del">
        <pc:chgData name="Karl Ots" userId="5c0778e0-a52b-4df8-9e90-272111e7ef67" providerId="ADAL" clId="{164D6BE0-3B1B-477C-9B0B-1439136F9082}" dt="2019-10-03T12:59:48.737" v="92" actId="2696"/>
        <pc:sldMkLst>
          <pc:docMk/>
          <pc:sldMk cId="2205565186" sldId="4363"/>
        </pc:sldMkLst>
      </pc:sldChg>
      <pc:sldChg chg="addSp delSp modSp add">
        <pc:chgData name="Karl Ots" userId="5c0778e0-a52b-4df8-9e90-272111e7ef67" providerId="ADAL" clId="{164D6BE0-3B1B-477C-9B0B-1439136F9082}" dt="2019-10-03T14:51:57.851" v="166"/>
        <pc:sldMkLst>
          <pc:docMk/>
          <pc:sldMk cId="3123209256" sldId="4364"/>
        </pc:sldMkLst>
        <pc:spChg chg="mod">
          <ac:chgData name="Karl Ots" userId="5c0778e0-a52b-4df8-9e90-272111e7ef67" providerId="ADAL" clId="{164D6BE0-3B1B-477C-9B0B-1439136F9082}" dt="2019-10-03T12:59:43.208" v="91" actId="20577"/>
          <ac:spMkLst>
            <pc:docMk/>
            <pc:sldMk cId="3123209256" sldId="4364"/>
            <ac:spMk id="2" creationId="{76E9D020-0546-44FA-9D9A-230C10F35E17}"/>
          </ac:spMkLst>
        </pc:spChg>
        <pc:picChg chg="add del">
          <ac:chgData name="Karl Ots" userId="5c0778e0-a52b-4df8-9e90-272111e7ef67" providerId="ADAL" clId="{164D6BE0-3B1B-477C-9B0B-1439136F9082}" dt="2019-10-03T14:51:57.851" v="166"/>
          <ac:picMkLst>
            <pc:docMk/>
            <pc:sldMk cId="3123209256" sldId="4364"/>
            <ac:picMk id="4" creationId="{841457F5-3DDE-4B66-B8EA-AF705A0BFB32}"/>
          </ac:picMkLst>
        </pc:picChg>
      </pc:sldChg>
      <pc:sldChg chg="del">
        <pc:chgData name="Karl Ots" userId="5c0778e0-a52b-4df8-9e90-272111e7ef67" providerId="ADAL" clId="{164D6BE0-3B1B-477C-9B0B-1439136F9082}" dt="2019-10-03T12:58:49.019" v="59" actId="2696"/>
        <pc:sldMkLst>
          <pc:docMk/>
          <pc:sldMk cId="3324710215" sldId="4364"/>
        </pc:sldMkLst>
      </pc:sldChg>
      <pc:sldChg chg="modSp add">
        <pc:chgData name="Karl Ots" userId="5c0778e0-a52b-4df8-9e90-272111e7ef67" providerId="ADAL" clId="{164D6BE0-3B1B-477C-9B0B-1439136F9082}" dt="2019-10-03T12:59:37.658" v="70" actId="20577"/>
        <pc:sldMkLst>
          <pc:docMk/>
          <pc:sldMk cId="2484908534" sldId="4365"/>
        </pc:sldMkLst>
        <pc:spChg chg="mod">
          <ac:chgData name="Karl Ots" userId="5c0778e0-a52b-4df8-9e90-272111e7ef67" providerId="ADAL" clId="{164D6BE0-3B1B-477C-9B0B-1439136F9082}" dt="2019-10-03T12:59:37.658" v="70" actId="20577"/>
          <ac:spMkLst>
            <pc:docMk/>
            <pc:sldMk cId="2484908534" sldId="4365"/>
            <ac:spMk id="2" creationId="{0E438D5C-F3A9-4D3F-9AEA-6C624D82EAF4}"/>
          </ac:spMkLst>
        </pc:spChg>
      </pc:sldChg>
      <pc:sldChg chg="addSp delSp modSp add">
        <pc:chgData name="Karl Ots" userId="5c0778e0-a52b-4df8-9e90-272111e7ef67" providerId="ADAL" clId="{164D6BE0-3B1B-477C-9B0B-1439136F9082}" dt="2019-10-03T14:38:58.794" v="133" actId="20577"/>
        <pc:sldMkLst>
          <pc:docMk/>
          <pc:sldMk cId="2007164122" sldId="4366"/>
        </pc:sldMkLst>
        <pc:spChg chg="del">
          <ac:chgData name="Karl Ots" userId="5c0778e0-a52b-4df8-9e90-272111e7ef67" providerId="ADAL" clId="{164D6BE0-3B1B-477C-9B0B-1439136F9082}" dt="2019-10-03T14:38:27.944" v="113"/>
          <ac:spMkLst>
            <pc:docMk/>
            <pc:sldMk cId="2007164122" sldId="4366"/>
            <ac:spMk id="2" creationId="{638F723B-D6C7-463F-86E5-204217186C95}"/>
          </ac:spMkLst>
        </pc:spChg>
        <pc:spChg chg="del">
          <ac:chgData name="Karl Ots" userId="5c0778e0-a52b-4df8-9e90-272111e7ef67" providerId="ADAL" clId="{164D6BE0-3B1B-477C-9B0B-1439136F9082}" dt="2019-10-03T14:38:27.944" v="113"/>
          <ac:spMkLst>
            <pc:docMk/>
            <pc:sldMk cId="2007164122" sldId="4366"/>
            <ac:spMk id="3" creationId="{60EB673B-6351-4AA2-835A-4D46CEA065E5}"/>
          </ac:spMkLst>
        </pc:spChg>
        <pc:spChg chg="add mod">
          <ac:chgData name="Karl Ots" userId="5c0778e0-a52b-4df8-9e90-272111e7ef67" providerId="ADAL" clId="{164D6BE0-3B1B-477C-9B0B-1439136F9082}" dt="2019-10-03T14:38:58.794" v="133" actId="20577"/>
          <ac:spMkLst>
            <pc:docMk/>
            <pc:sldMk cId="2007164122" sldId="4366"/>
            <ac:spMk id="4" creationId="{3E20C864-83E6-4D38-A73C-1C9A0DF11371}"/>
          </ac:spMkLst>
        </pc:spChg>
        <pc:spChg chg="add del mod">
          <ac:chgData name="Karl Ots" userId="5c0778e0-a52b-4df8-9e90-272111e7ef67" providerId="ADAL" clId="{164D6BE0-3B1B-477C-9B0B-1439136F9082}" dt="2019-10-03T14:38:33.224" v="114"/>
          <ac:spMkLst>
            <pc:docMk/>
            <pc:sldMk cId="2007164122" sldId="4366"/>
            <ac:spMk id="5" creationId="{4B8BA6E5-9C5F-497F-88A0-9549E5258CC7}"/>
          </ac:spMkLst>
        </pc:spChg>
        <pc:picChg chg="add mod">
          <ac:chgData name="Karl Ots" userId="5c0778e0-a52b-4df8-9e90-272111e7ef67" providerId="ADAL" clId="{164D6BE0-3B1B-477C-9B0B-1439136F9082}" dt="2019-10-03T14:38:43.504" v="121" actId="1076"/>
          <ac:picMkLst>
            <pc:docMk/>
            <pc:sldMk cId="2007164122" sldId="4366"/>
            <ac:picMk id="7" creationId="{1C7F27E7-45A3-43FA-99F2-BCFF98E0F09B}"/>
          </ac:picMkLst>
        </pc:picChg>
      </pc:sldChg>
      <pc:sldChg chg="addSp delSp modSp add">
        <pc:chgData name="Karl Ots" userId="5c0778e0-a52b-4df8-9e90-272111e7ef67" providerId="ADAL" clId="{164D6BE0-3B1B-477C-9B0B-1439136F9082}" dt="2019-10-03T14:39:33.334" v="148" actId="1076"/>
        <pc:sldMkLst>
          <pc:docMk/>
          <pc:sldMk cId="1586980526" sldId="4367"/>
        </pc:sldMkLst>
        <pc:spChg chg="mod">
          <ac:chgData name="Karl Ots" userId="5c0778e0-a52b-4df8-9e90-272111e7ef67" providerId="ADAL" clId="{164D6BE0-3B1B-477C-9B0B-1439136F9082}" dt="2019-10-03T14:39:19.854" v="142" actId="27636"/>
          <ac:spMkLst>
            <pc:docMk/>
            <pc:sldMk cId="1586980526" sldId="4367"/>
            <ac:spMk id="2" creationId="{8FC1A6A1-2EBB-4B37-9BC9-8069CE03C1BC}"/>
          </ac:spMkLst>
        </pc:spChg>
        <pc:spChg chg="del">
          <ac:chgData name="Karl Ots" userId="5c0778e0-a52b-4df8-9e90-272111e7ef67" providerId="ADAL" clId="{164D6BE0-3B1B-477C-9B0B-1439136F9082}" dt="2019-10-03T14:39:24.369" v="143"/>
          <ac:spMkLst>
            <pc:docMk/>
            <pc:sldMk cId="1586980526" sldId="4367"/>
            <ac:spMk id="3" creationId="{BFAEACDE-7E87-4AFC-B407-775C26D83C3A}"/>
          </ac:spMkLst>
        </pc:spChg>
        <pc:picChg chg="add mod">
          <ac:chgData name="Karl Ots" userId="5c0778e0-a52b-4df8-9e90-272111e7ef67" providerId="ADAL" clId="{164D6BE0-3B1B-477C-9B0B-1439136F9082}" dt="2019-10-03T14:39:33.334" v="148" actId="1076"/>
          <ac:picMkLst>
            <pc:docMk/>
            <pc:sldMk cId="1586980526" sldId="4367"/>
            <ac:picMk id="5" creationId="{A64A595A-BAAB-4256-89AF-9CC865D7DFD6}"/>
          </ac:picMkLst>
        </pc:picChg>
      </pc:sldChg>
      <pc:sldChg chg="addSp delSp modSp add">
        <pc:chgData name="Karl Ots" userId="5c0778e0-a52b-4df8-9e90-272111e7ef67" providerId="ADAL" clId="{164D6BE0-3B1B-477C-9B0B-1439136F9082}" dt="2019-10-03T14:40:10.034" v="161" actId="1076"/>
        <pc:sldMkLst>
          <pc:docMk/>
          <pc:sldMk cId="1962442905" sldId="4368"/>
        </pc:sldMkLst>
        <pc:spChg chg="mod">
          <ac:chgData name="Karl Ots" userId="5c0778e0-a52b-4df8-9e90-272111e7ef67" providerId="ADAL" clId="{164D6BE0-3B1B-477C-9B0B-1439136F9082}" dt="2019-10-03T14:39:58.104" v="155" actId="27636"/>
          <ac:spMkLst>
            <pc:docMk/>
            <pc:sldMk cId="1962442905" sldId="4368"/>
            <ac:spMk id="2" creationId="{3469ED1D-1C8F-4505-91D0-654C95EA3188}"/>
          </ac:spMkLst>
        </pc:spChg>
        <pc:spChg chg="del">
          <ac:chgData name="Karl Ots" userId="5c0778e0-a52b-4df8-9e90-272111e7ef67" providerId="ADAL" clId="{164D6BE0-3B1B-477C-9B0B-1439136F9082}" dt="2019-10-03T14:40:03.398" v="156"/>
          <ac:spMkLst>
            <pc:docMk/>
            <pc:sldMk cId="1962442905" sldId="4368"/>
            <ac:spMk id="3" creationId="{3FAF36A9-BDC4-45F0-A5A8-FDC2AF1558E9}"/>
          </ac:spMkLst>
        </pc:spChg>
        <pc:picChg chg="add mod">
          <ac:chgData name="Karl Ots" userId="5c0778e0-a52b-4df8-9e90-272111e7ef67" providerId="ADAL" clId="{164D6BE0-3B1B-477C-9B0B-1439136F9082}" dt="2019-10-03T14:40:10.034" v="161" actId="1076"/>
          <ac:picMkLst>
            <pc:docMk/>
            <pc:sldMk cId="1962442905" sldId="4368"/>
            <ac:picMk id="5" creationId="{C6A0C2E3-56A2-4E9B-BEAD-0DA4D75A1594}"/>
          </ac:picMkLst>
        </pc:picChg>
      </pc:sldChg>
      <pc:sldChg chg="addSp delSp add del">
        <pc:chgData name="Karl Ots" userId="5c0778e0-a52b-4df8-9e90-272111e7ef67" providerId="ADAL" clId="{164D6BE0-3B1B-477C-9B0B-1439136F9082}" dt="2019-10-03T14:52:10.441" v="171" actId="2696"/>
        <pc:sldMkLst>
          <pc:docMk/>
          <pc:sldMk cId="3335000087" sldId="4369"/>
        </pc:sldMkLst>
        <pc:picChg chg="add del">
          <ac:chgData name="Karl Ots" userId="5c0778e0-a52b-4df8-9e90-272111e7ef67" providerId="ADAL" clId="{164D6BE0-3B1B-477C-9B0B-1439136F9082}" dt="2019-10-03T14:52:03.967" v="169"/>
          <ac:picMkLst>
            <pc:docMk/>
            <pc:sldMk cId="3335000087" sldId="4369"/>
            <ac:picMk id="4" creationId="{A69B02A2-B382-4674-9DBA-9481EC84C9FA}"/>
          </ac:picMkLst>
        </pc:picChg>
      </pc:sldChg>
      <pc:sldChg chg="add del modTransition">
        <pc:chgData name="Karl Ots" userId="5c0778e0-a52b-4df8-9e90-272111e7ef67" providerId="ADAL" clId="{164D6BE0-3B1B-477C-9B0B-1439136F9082}" dt="2019-10-03T14:59:51.059" v="287"/>
        <pc:sldMkLst>
          <pc:docMk/>
          <pc:sldMk cId="330721419" sldId="4383"/>
        </pc:sldMkLst>
      </pc:sldChg>
      <pc:sldChg chg="add del ord modTransition">
        <pc:chgData name="Karl Ots" userId="5c0778e0-a52b-4df8-9e90-272111e7ef67" providerId="ADAL" clId="{164D6BE0-3B1B-477C-9B0B-1439136F9082}" dt="2019-10-03T16:30:11.243" v="331"/>
        <pc:sldMkLst>
          <pc:docMk/>
          <pc:sldMk cId="896286724" sldId="4385"/>
        </pc:sldMkLst>
      </pc:sldChg>
      <pc:sldChg chg="add">
        <pc:chgData name="Karl Ots" userId="5c0778e0-a52b-4df8-9e90-272111e7ef67" providerId="ADAL" clId="{164D6BE0-3B1B-477C-9B0B-1439136F9082}" dt="2019-10-03T14:53:54.798" v="173"/>
        <pc:sldMkLst>
          <pc:docMk/>
          <pc:sldMk cId="2446692119" sldId="4409"/>
        </pc:sldMkLst>
      </pc:sldChg>
      <pc:sldChg chg="modSp add">
        <pc:chgData name="Karl Ots" userId="5c0778e0-a52b-4df8-9e90-272111e7ef67" providerId="ADAL" clId="{164D6BE0-3B1B-477C-9B0B-1439136F9082}" dt="2019-10-03T14:55:50.143" v="215" actId="20577"/>
        <pc:sldMkLst>
          <pc:docMk/>
          <pc:sldMk cId="2062319724" sldId="4410"/>
        </pc:sldMkLst>
        <pc:spChg chg="mod">
          <ac:chgData name="Karl Ots" userId="5c0778e0-a52b-4df8-9e90-272111e7ef67" providerId="ADAL" clId="{164D6BE0-3B1B-477C-9B0B-1439136F9082}" dt="2019-10-03T14:55:50.143" v="215" actId="20577"/>
          <ac:spMkLst>
            <pc:docMk/>
            <pc:sldMk cId="2062319724" sldId="4410"/>
            <ac:spMk id="2" creationId="{956E5718-829D-4CAB-A5FE-2626A51B179F}"/>
          </ac:spMkLst>
        </pc:spChg>
        <pc:spChg chg="mod">
          <ac:chgData name="Karl Ots" userId="5c0778e0-a52b-4df8-9e90-272111e7ef67" providerId="ADAL" clId="{164D6BE0-3B1B-477C-9B0B-1439136F9082}" dt="2019-10-03T14:55:39.588" v="196" actId="1076"/>
          <ac:spMkLst>
            <pc:docMk/>
            <pc:sldMk cId="2062319724" sldId="4410"/>
            <ac:spMk id="242" creationId="{87B4073F-B658-43E7-8DA4-EDAD30F440F5}"/>
          </ac:spMkLst>
        </pc:spChg>
      </pc:sldChg>
      <pc:sldChg chg="addSp delSp modSp add ord">
        <pc:chgData name="Karl Ots" userId="5c0778e0-a52b-4df8-9e90-272111e7ef67" providerId="ADAL" clId="{164D6BE0-3B1B-477C-9B0B-1439136F9082}" dt="2019-10-03T14:58:12.099" v="282" actId="20577"/>
        <pc:sldMkLst>
          <pc:docMk/>
          <pc:sldMk cId="2295270180" sldId="4411"/>
        </pc:sldMkLst>
        <pc:spChg chg="del">
          <ac:chgData name="Karl Ots" userId="5c0778e0-a52b-4df8-9e90-272111e7ef67" providerId="ADAL" clId="{164D6BE0-3B1B-477C-9B0B-1439136F9082}" dt="2019-10-03T14:57:38.368" v="223"/>
          <ac:spMkLst>
            <pc:docMk/>
            <pc:sldMk cId="2295270180" sldId="4411"/>
            <ac:spMk id="2" creationId="{800498CA-EAD7-4D79-9962-5B6DAC9E8BC7}"/>
          </ac:spMkLst>
        </pc:spChg>
        <pc:spChg chg="del">
          <ac:chgData name="Karl Ots" userId="5c0778e0-a52b-4df8-9e90-272111e7ef67" providerId="ADAL" clId="{164D6BE0-3B1B-477C-9B0B-1439136F9082}" dt="2019-10-03T14:57:38.368" v="223"/>
          <ac:spMkLst>
            <pc:docMk/>
            <pc:sldMk cId="2295270180" sldId="4411"/>
            <ac:spMk id="3" creationId="{5903476C-08A9-458F-AD7A-7C511BE5D40B}"/>
          </ac:spMkLst>
        </pc:spChg>
        <pc:spChg chg="add del mod">
          <ac:chgData name="Karl Ots" userId="5c0778e0-a52b-4df8-9e90-272111e7ef67" providerId="ADAL" clId="{164D6BE0-3B1B-477C-9B0B-1439136F9082}" dt="2019-10-03T14:57:43.395" v="224"/>
          <ac:spMkLst>
            <pc:docMk/>
            <pc:sldMk cId="2295270180" sldId="4411"/>
            <ac:spMk id="4" creationId="{F95D222C-09A9-41E1-A9C9-C84DB8121882}"/>
          </ac:spMkLst>
        </pc:spChg>
        <pc:spChg chg="add del mod">
          <ac:chgData name="Karl Ots" userId="5c0778e0-a52b-4df8-9e90-272111e7ef67" providerId="ADAL" clId="{164D6BE0-3B1B-477C-9B0B-1439136F9082}" dt="2019-10-03T14:57:43.395" v="224"/>
          <ac:spMkLst>
            <pc:docMk/>
            <pc:sldMk cId="2295270180" sldId="4411"/>
            <ac:spMk id="5" creationId="{5660C7FF-B1F9-46AA-A1CE-E2A3C6151191}"/>
          </ac:spMkLst>
        </pc:spChg>
        <pc:spChg chg="add mod">
          <ac:chgData name="Karl Ots" userId="5c0778e0-a52b-4df8-9e90-272111e7ef67" providerId="ADAL" clId="{164D6BE0-3B1B-477C-9B0B-1439136F9082}" dt="2019-10-03T14:58:04.751" v="264" actId="20577"/>
          <ac:spMkLst>
            <pc:docMk/>
            <pc:sldMk cId="2295270180" sldId="4411"/>
            <ac:spMk id="6" creationId="{67D94A68-FF88-439A-A75C-021CECC1140B}"/>
          </ac:spMkLst>
        </pc:spChg>
        <pc:spChg chg="add mod">
          <ac:chgData name="Karl Ots" userId="5c0778e0-a52b-4df8-9e90-272111e7ef67" providerId="ADAL" clId="{164D6BE0-3B1B-477C-9B0B-1439136F9082}" dt="2019-10-03T14:58:12.099" v="282" actId="20577"/>
          <ac:spMkLst>
            <pc:docMk/>
            <pc:sldMk cId="2295270180" sldId="4411"/>
            <ac:spMk id="7" creationId="{A1CACB8F-1301-4A41-B6CF-B1F4ECB31007}"/>
          </ac:spMkLst>
        </pc:spChg>
      </pc:sldChg>
      <pc:sldChg chg="addSp delSp modSp add">
        <pc:chgData name="Karl Ots" userId="5c0778e0-a52b-4df8-9e90-272111e7ef67" providerId="ADAL" clId="{164D6BE0-3B1B-477C-9B0B-1439136F9082}" dt="2019-10-03T15:00:31.847" v="293" actId="1076"/>
        <pc:sldMkLst>
          <pc:docMk/>
          <pc:sldMk cId="2975569988" sldId="4412"/>
        </pc:sldMkLst>
        <pc:spChg chg="del">
          <ac:chgData name="Karl Ots" userId="5c0778e0-a52b-4df8-9e90-272111e7ef67" providerId="ADAL" clId="{164D6BE0-3B1B-477C-9B0B-1439136F9082}" dt="2019-10-03T15:00:18.147" v="290" actId="478"/>
          <ac:spMkLst>
            <pc:docMk/>
            <pc:sldMk cId="2975569988" sldId="4412"/>
            <ac:spMk id="2" creationId="{7E0998AD-8BCB-42E1-AD03-D14E24251A71}"/>
          </ac:spMkLst>
        </pc:spChg>
        <pc:spChg chg="del">
          <ac:chgData name="Karl Ots" userId="5c0778e0-a52b-4df8-9e90-272111e7ef67" providerId="ADAL" clId="{164D6BE0-3B1B-477C-9B0B-1439136F9082}" dt="2019-10-03T15:00:15.033" v="289"/>
          <ac:spMkLst>
            <pc:docMk/>
            <pc:sldMk cId="2975569988" sldId="4412"/>
            <ac:spMk id="3" creationId="{3F7E2D01-12AE-42E4-8824-8A695D71DAA1}"/>
          </ac:spMkLst>
        </pc:spChg>
        <pc:picChg chg="add mod">
          <ac:chgData name="Karl Ots" userId="5c0778e0-a52b-4df8-9e90-272111e7ef67" providerId="ADAL" clId="{164D6BE0-3B1B-477C-9B0B-1439136F9082}" dt="2019-10-03T15:00:31.847" v="293" actId="1076"/>
          <ac:picMkLst>
            <pc:docMk/>
            <pc:sldMk cId="2975569988" sldId="4412"/>
            <ac:picMk id="5" creationId="{45B82CF5-8F6D-4FD4-B253-E5A309438987}"/>
          </ac:picMkLst>
        </pc:picChg>
      </pc:sldChg>
      <pc:sldChg chg="addSp delSp modSp add modNotesTx">
        <pc:chgData name="Karl Ots" userId="5c0778e0-a52b-4df8-9e90-272111e7ef67" providerId="ADAL" clId="{164D6BE0-3B1B-477C-9B0B-1439136F9082}" dt="2019-10-04T04:57:11.570" v="479" actId="20577"/>
        <pc:sldMkLst>
          <pc:docMk/>
          <pc:sldMk cId="599998019" sldId="4413"/>
        </pc:sldMkLst>
        <pc:spChg chg="mod">
          <ac:chgData name="Karl Ots" userId="5c0778e0-a52b-4df8-9e90-272111e7ef67" providerId="ADAL" clId="{164D6BE0-3B1B-477C-9B0B-1439136F9082}" dt="2019-10-03T15:04:33.776" v="302" actId="6549"/>
          <ac:spMkLst>
            <pc:docMk/>
            <pc:sldMk cId="599998019" sldId="4413"/>
            <ac:spMk id="2" creationId="{0DC7B0A5-0CAA-49E6-B3DC-2983C0C7C4DC}"/>
          </ac:spMkLst>
        </pc:spChg>
        <pc:spChg chg="add del">
          <ac:chgData name="Karl Ots" userId="5c0778e0-a52b-4df8-9e90-272111e7ef67" providerId="ADAL" clId="{164D6BE0-3B1B-477C-9B0B-1439136F9082}" dt="2019-10-03T15:04:09.156" v="297"/>
          <ac:spMkLst>
            <pc:docMk/>
            <pc:sldMk cId="599998019" sldId="4413"/>
            <ac:spMk id="3" creationId="{D167D722-0BF3-41C8-BBDD-AD562891AC21}"/>
          </ac:spMkLst>
        </pc:spChg>
        <pc:picChg chg="add del mod">
          <ac:chgData name="Karl Ots" userId="5c0778e0-a52b-4df8-9e90-272111e7ef67" providerId="ADAL" clId="{164D6BE0-3B1B-477C-9B0B-1439136F9082}" dt="2019-10-03T15:04:08.048" v="296"/>
          <ac:picMkLst>
            <pc:docMk/>
            <pc:sldMk cId="599998019" sldId="4413"/>
            <ac:picMk id="5" creationId="{B62B67E5-669E-433B-B4D9-A1681D16DDEA}"/>
          </ac:picMkLst>
        </pc:picChg>
        <pc:picChg chg="add mod">
          <ac:chgData name="Karl Ots" userId="5c0778e0-a52b-4df8-9e90-272111e7ef67" providerId="ADAL" clId="{164D6BE0-3B1B-477C-9B0B-1439136F9082}" dt="2019-10-03T15:04:56.718" v="305" actId="1076"/>
          <ac:picMkLst>
            <pc:docMk/>
            <pc:sldMk cId="599998019" sldId="4413"/>
            <ac:picMk id="7" creationId="{45232ECA-E073-4A85-A02A-478D69245D52}"/>
          </ac:picMkLst>
        </pc:picChg>
      </pc:sldChg>
      <pc:sldChg chg="addSp delSp modSp add modNotesTx">
        <pc:chgData name="Karl Ots" userId="5c0778e0-a52b-4df8-9e90-272111e7ef67" providerId="ADAL" clId="{164D6BE0-3B1B-477C-9B0B-1439136F9082}" dt="2019-10-04T04:55:25.719" v="469" actId="20577"/>
        <pc:sldMkLst>
          <pc:docMk/>
          <pc:sldMk cId="529421090" sldId="4414"/>
        </pc:sldMkLst>
        <pc:spChg chg="mod">
          <ac:chgData name="Karl Ots" userId="5c0778e0-a52b-4df8-9e90-272111e7ef67" providerId="ADAL" clId="{164D6BE0-3B1B-477C-9B0B-1439136F9082}" dt="2019-10-03T15:05:41.955" v="313" actId="6549"/>
          <ac:spMkLst>
            <pc:docMk/>
            <pc:sldMk cId="529421090" sldId="4414"/>
            <ac:spMk id="2" creationId="{84EFB3AF-0CFF-4C91-9509-808543CA9330}"/>
          </ac:spMkLst>
        </pc:spChg>
        <pc:spChg chg="del">
          <ac:chgData name="Karl Ots" userId="5c0778e0-a52b-4df8-9e90-272111e7ef67" providerId="ADAL" clId="{164D6BE0-3B1B-477C-9B0B-1439136F9082}" dt="2019-10-03T15:05:32.367" v="307"/>
          <ac:spMkLst>
            <pc:docMk/>
            <pc:sldMk cId="529421090" sldId="4414"/>
            <ac:spMk id="3" creationId="{A9CDCF60-8546-413A-A9A3-20E2EDD1DB04}"/>
          </ac:spMkLst>
        </pc:spChg>
        <pc:picChg chg="add mod">
          <ac:chgData name="Karl Ots" userId="5c0778e0-a52b-4df8-9e90-272111e7ef67" providerId="ADAL" clId="{164D6BE0-3B1B-477C-9B0B-1439136F9082}" dt="2019-10-03T15:05:35.162" v="309" actId="962"/>
          <ac:picMkLst>
            <pc:docMk/>
            <pc:sldMk cId="529421090" sldId="4414"/>
            <ac:picMk id="5" creationId="{7B1C8032-6851-4296-9A8E-49627CB77AA7}"/>
          </ac:picMkLst>
        </pc:picChg>
      </pc:sldChg>
      <pc:sldChg chg="add">
        <pc:chgData name="Karl Ots" userId="5c0778e0-a52b-4df8-9e90-272111e7ef67" providerId="ADAL" clId="{164D6BE0-3B1B-477C-9B0B-1439136F9082}" dt="2019-10-03T16:11:46.797" v="316"/>
        <pc:sldMkLst>
          <pc:docMk/>
          <pc:sldMk cId="4153302428" sldId="4415"/>
        </pc:sldMkLst>
      </pc:sldChg>
      <pc:sldChg chg="add">
        <pc:chgData name="Karl Ots" userId="5c0778e0-a52b-4df8-9e90-272111e7ef67" providerId="ADAL" clId="{164D6BE0-3B1B-477C-9B0B-1439136F9082}" dt="2019-10-03T16:14:23.985" v="323"/>
        <pc:sldMkLst>
          <pc:docMk/>
          <pc:sldMk cId="1602082857" sldId="4416"/>
        </pc:sldMkLst>
      </pc:sldChg>
      <pc:sldChg chg="add">
        <pc:chgData name="Karl Ots" userId="5c0778e0-a52b-4df8-9e90-272111e7ef67" providerId="ADAL" clId="{164D6BE0-3B1B-477C-9B0B-1439136F9082}" dt="2019-10-03T16:14:23.985" v="323"/>
        <pc:sldMkLst>
          <pc:docMk/>
          <pc:sldMk cId="468452319" sldId="4417"/>
        </pc:sldMkLst>
      </pc:sldChg>
      <pc:sldChg chg="addSp delSp modSp add">
        <pc:chgData name="Karl Ots" userId="5c0778e0-a52b-4df8-9e90-272111e7ef67" providerId="ADAL" clId="{164D6BE0-3B1B-477C-9B0B-1439136F9082}" dt="2019-10-03T16:31:17" v="340"/>
        <pc:sldMkLst>
          <pc:docMk/>
          <pc:sldMk cId="774874297" sldId="4418"/>
        </pc:sldMkLst>
        <pc:spChg chg="del">
          <ac:chgData name="Karl Ots" userId="5c0778e0-a52b-4df8-9e90-272111e7ef67" providerId="ADAL" clId="{164D6BE0-3B1B-477C-9B0B-1439136F9082}" dt="2019-10-03T16:30:55.033" v="333" actId="478"/>
          <ac:spMkLst>
            <pc:docMk/>
            <pc:sldMk cId="774874297" sldId="4418"/>
            <ac:spMk id="2" creationId="{ABB5A3D0-CECC-4D4D-9173-878C198B2B4B}"/>
          </ac:spMkLst>
        </pc:spChg>
        <pc:spChg chg="del">
          <ac:chgData name="Karl Ots" userId="5c0778e0-a52b-4df8-9e90-272111e7ef67" providerId="ADAL" clId="{164D6BE0-3B1B-477C-9B0B-1439136F9082}" dt="2019-10-03T16:30:55.033" v="333" actId="478"/>
          <ac:spMkLst>
            <pc:docMk/>
            <pc:sldMk cId="774874297" sldId="4418"/>
            <ac:spMk id="3" creationId="{9C0C47BB-5B60-4D1F-A924-A986E5E30DA4}"/>
          </ac:spMkLst>
        </pc:spChg>
        <pc:picChg chg="add mod">
          <ac:chgData name="Karl Ots" userId="5c0778e0-a52b-4df8-9e90-272111e7ef67" providerId="ADAL" clId="{164D6BE0-3B1B-477C-9B0B-1439136F9082}" dt="2019-10-03T16:31:17" v="340"/>
          <ac:picMkLst>
            <pc:docMk/>
            <pc:sldMk cId="774874297" sldId="4418"/>
            <ac:picMk id="4" creationId="{58C0F9C1-213D-4822-82E6-9DEEC47B4274}"/>
          </ac:picMkLst>
        </pc:picChg>
      </pc:sldChg>
      <pc:sldChg chg="modSp add">
        <pc:chgData name="Karl Ots" userId="5c0778e0-a52b-4df8-9e90-272111e7ef67" providerId="ADAL" clId="{164D6BE0-3B1B-477C-9B0B-1439136F9082}" dt="2019-10-03T16:31:53.545" v="366" actId="6549"/>
        <pc:sldMkLst>
          <pc:docMk/>
          <pc:sldMk cId="923368761" sldId="4419"/>
        </pc:sldMkLst>
        <pc:spChg chg="mod">
          <ac:chgData name="Karl Ots" userId="5c0778e0-a52b-4df8-9e90-272111e7ef67" providerId="ADAL" clId="{164D6BE0-3B1B-477C-9B0B-1439136F9082}" dt="2019-10-03T16:31:53.545" v="366" actId="6549"/>
          <ac:spMkLst>
            <pc:docMk/>
            <pc:sldMk cId="923368761" sldId="4419"/>
            <ac:spMk id="2" creationId="{2C7162B0-5DA3-4DA0-9FC1-B8779F028EF0}"/>
          </ac:spMkLst>
        </pc:spChg>
        <pc:spChg chg="mod">
          <ac:chgData name="Karl Ots" userId="5c0778e0-a52b-4df8-9e90-272111e7ef67" providerId="ADAL" clId="{164D6BE0-3B1B-477C-9B0B-1439136F9082}" dt="2019-10-03T16:31:39.428" v="355" actId="20577"/>
          <ac:spMkLst>
            <pc:docMk/>
            <pc:sldMk cId="923368761" sldId="4419"/>
            <ac:spMk id="3" creationId="{BA22B5ED-1792-4778-81FD-8955DD4D054C}"/>
          </ac:spMkLst>
        </pc:spChg>
      </pc:sldChg>
      <pc:sldMasterChg chg="delSldLayout">
        <pc:chgData name="Karl Ots" userId="5c0778e0-a52b-4df8-9e90-272111e7ef67" providerId="ADAL" clId="{164D6BE0-3B1B-477C-9B0B-1439136F9082}" dt="2019-10-03T13:00:02.496" v="104" actId="2696"/>
        <pc:sldMasterMkLst>
          <pc:docMk/>
          <pc:sldMasterMk cId="3562690749" sldId="2147483715"/>
        </pc:sldMasterMkLst>
        <pc:sldLayoutChg chg="del">
          <pc:chgData name="Karl Ots" userId="5c0778e0-a52b-4df8-9e90-272111e7ef67" providerId="ADAL" clId="{164D6BE0-3B1B-477C-9B0B-1439136F9082}" dt="2019-10-03T13:00:02.496" v="104" actId="2696"/>
          <pc:sldLayoutMkLst>
            <pc:docMk/>
            <pc:sldMasterMk cId="3562690749" sldId="2147483715"/>
            <pc:sldLayoutMk cId="2615437745" sldId="2147483893"/>
          </pc:sldLayoutMkLst>
        </pc:sldLayoutChg>
      </pc:sldMasterChg>
      <pc:sldMasterChg chg="addSldLayout delSldLayout">
        <pc:chgData name="Karl Ots" userId="5c0778e0-a52b-4df8-9e90-272111e7ef67" providerId="ADAL" clId="{164D6BE0-3B1B-477C-9B0B-1439136F9082}" dt="2019-10-03T12:58:20.079" v="49" actId="2696"/>
        <pc:sldMasterMkLst>
          <pc:docMk/>
          <pc:sldMasterMk cId="457928878" sldId="2147483856"/>
        </pc:sldMasterMkLst>
        <pc:sldLayoutChg chg="add del">
          <pc:chgData name="Karl Ots" userId="5c0778e0-a52b-4df8-9e90-272111e7ef67" providerId="ADAL" clId="{164D6BE0-3B1B-477C-9B0B-1439136F9082}" dt="2019-10-03T12:58:20.069" v="47" actId="2696"/>
          <pc:sldLayoutMkLst>
            <pc:docMk/>
            <pc:sldMasterMk cId="457928878" sldId="2147483856"/>
            <pc:sldLayoutMk cId="1734026816" sldId="2147483891"/>
          </pc:sldLayoutMkLst>
        </pc:sldLayoutChg>
        <pc:sldLayoutChg chg="add del">
          <pc:chgData name="Karl Ots" userId="5c0778e0-a52b-4df8-9e90-272111e7ef67" providerId="ADAL" clId="{164D6BE0-3B1B-477C-9B0B-1439136F9082}" dt="2019-10-03T12:58:20.079" v="49" actId="2696"/>
          <pc:sldLayoutMkLst>
            <pc:docMk/>
            <pc:sldMasterMk cId="457928878" sldId="2147483856"/>
            <pc:sldLayoutMk cId="1986323237" sldId="2147483892"/>
          </pc:sldLayoutMkLst>
        </pc:sldLayoutChg>
      </pc:sldMasterChg>
    </pc:docChg>
  </pc:docChgLst>
  <pc:docChgLst>
    <pc:chgData name="Karl Ots" userId="5c0778e0-a52b-4df8-9e90-272111e7ef67" providerId="ADAL" clId="{62EBE29E-C52A-4FBE-87E3-8F4F749D4A60}"/>
    <pc:docChg chg="undo custSel addSld delSld modSld sldOrd modMainMaster delSection modSection">
      <pc:chgData name="Karl Ots" userId="5c0778e0-a52b-4df8-9e90-272111e7ef67" providerId="ADAL" clId="{62EBE29E-C52A-4FBE-87E3-8F4F749D4A60}" dt="2019-10-12T11:14:45.434" v="105" actId="2696"/>
      <pc:docMkLst>
        <pc:docMk/>
      </pc:docMkLst>
      <pc:sldChg chg="del">
        <pc:chgData name="Karl Ots" userId="5c0778e0-a52b-4df8-9e90-272111e7ef67" providerId="ADAL" clId="{62EBE29E-C52A-4FBE-87E3-8F4F749D4A60}" dt="2019-10-11T13:11:42.190" v="15" actId="2696"/>
        <pc:sldMkLst>
          <pc:docMk/>
          <pc:sldMk cId="762135885" sldId="260"/>
        </pc:sldMkLst>
      </pc:sldChg>
      <pc:sldChg chg="del modTransition">
        <pc:chgData name="Karl Ots" userId="5c0778e0-a52b-4df8-9e90-272111e7ef67" providerId="ADAL" clId="{62EBE29E-C52A-4FBE-87E3-8F4F749D4A60}" dt="2019-10-12T11:14:44.630" v="103" actId="2696"/>
        <pc:sldMkLst>
          <pc:docMk/>
          <pc:sldMk cId="1985022058" sldId="265"/>
        </pc:sldMkLst>
      </pc:sldChg>
      <pc:sldChg chg="modSp">
        <pc:chgData name="Karl Ots" userId="5c0778e0-a52b-4df8-9e90-272111e7ef67" providerId="ADAL" clId="{62EBE29E-C52A-4FBE-87E3-8F4F749D4A60}" dt="2019-10-11T13:11:39.923" v="14" actId="20577"/>
        <pc:sldMkLst>
          <pc:docMk/>
          <pc:sldMk cId="4224787727" sldId="284"/>
        </pc:sldMkLst>
        <pc:spChg chg="mod">
          <ac:chgData name="Karl Ots" userId="5c0778e0-a52b-4df8-9e90-272111e7ef67" providerId="ADAL" clId="{62EBE29E-C52A-4FBE-87E3-8F4F749D4A60}" dt="2019-10-11T13:11:39.923" v="14" actId="20577"/>
          <ac:spMkLst>
            <pc:docMk/>
            <pc:sldMk cId="4224787727" sldId="284"/>
            <ac:spMk id="2" creationId="{DCF37B88-7109-2C49-A2DF-5E74A7BCDF8E}"/>
          </ac:spMkLst>
        </pc:spChg>
      </pc:sldChg>
      <pc:sldChg chg="del">
        <pc:chgData name="Karl Ots" userId="5c0778e0-a52b-4df8-9e90-272111e7ef67" providerId="ADAL" clId="{62EBE29E-C52A-4FBE-87E3-8F4F749D4A60}" dt="2019-10-11T13:23:31.891" v="31" actId="2696"/>
        <pc:sldMkLst>
          <pc:docMk/>
          <pc:sldMk cId="2727091754" sldId="324"/>
        </pc:sldMkLst>
      </pc:sldChg>
      <pc:sldChg chg="add">
        <pc:chgData name="Karl Ots" userId="5c0778e0-a52b-4df8-9e90-272111e7ef67" providerId="ADAL" clId="{62EBE29E-C52A-4FBE-87E3-8F4F749D4A60}" dt="2019-10-11T13:23:56.814" v="32"/>
        <pc:sldMkLst>
          <pc:docMk/>
          <pc:sldMk cId="3090564567" sldId="340"/>
        </pc:sldMkLst>
      </pc:sldChg>
      <pc:sldChg chg="add">
        <pc:chgData name="Karl Ots" userId="5c0778e0-a52b-4df8-9e90-272111e7ef67" providerId="ADAL" clId="{62EBE29E-C52A-4FBE-87E3-8F4F749D4A60}" dt="2019-10-11T13:23:56.814" v="32"/>
        <pc:sldMkLst>
          <pc:docMk/>
          <pc:sldMk cId="3118085967" sldId="341"/>
        </pc:sldMkLst>
      </pc:sldChg>
      <pc:sldChg chg="add">
        <pc:chgData name="Karl Ots" userId="5c0778e0-a52b-4df8-9e90-272111e7ef67" providerId="ADAL" clId="{62EBE29E-C52A-4FBE-87E3-8F4F749D4A60}" dt="2019-10-11T13:23:56.814" v="32"/>
        <pc:sldMkLst>
          <pc:docMk/>
          <pc:sldMk cId="2703311788" sldId="342"/>
        </pc:sldMkLst>
      </pc:sldChg>
      <pc:sldChg chg="del">
        <pc:chgData name="Karl Ots" userId="5c0778e0-a52b-4df8-9e90-272111e7ef67" providerId="ADAL" clId="{62EBE29E-C52A-4FBE-87E3-8F4F749D4A60}" dt="2019-10-11T13:11:55.597" v="18" actId="2696"/>
        <pc:sldMkLst>
          <pc:docMk/>
          <pc:sldMk cId="3030829595" sldId="384"/>
        </pc:sldMkLst>
      </pc:sldChg>
      <pc:sldChg chg="del">
        <pc:chgData name="Karl Ots" userId="5c0778e0-a52b-4df8-9e90-272111e7ef67" providerId="ADAL" clId="{62EBE29E-C52A-4FBE-87E3-8F4F749D4A60}" dt="2019-10-11T13:24:58.522" v="35" actId="2696"/>
        <pc:sldMkLst>
          <pc:docMk/>
          <pc:sldMk cId="435698185" sldId="1467"/>
        </pc:sldMkLst>
      </pc:sldChg>
      <pc:sldChg chg="add">
        <pc:chgData name="Karl Ots" userId="5c0778e0-a52b-4df8-9e90-272111e7ef67" providerId="ADAL" clId="{62EBE29E-C52A-4FBE-87E3-8F4F749D4A60}" dt="2019-10-11T13:23:56.814" v="32"/>
        <pc:sldMkLst>
          <pc:docMk/>
          <pc:sldMk cId="353875597" sldId="1469"/>
        </pc:sldMkLst>
      </pc:sldChg>
      <pc:sldChg chg="del">
        <pc:chgData name="Karl Ots" userId="5c0778e0-a52b-4df8-9e90-272111e7ef67" providerId="ADAL" clId="{62EBE29E-C52A-4FBE-87E3-8F4F749D4A60}" dt="2019-10-11T13:12:49.204" v="21" actId="2696"/>
        <pc:sldMkLst>
          <pc:docMk/>
          <pc:sldMk cId="175547447" sldId="1501"/>
        </pc:sldMkLst>
      </pc:sldChg>
      <pc:sldChg chg="del">
        <pc:chgData name="Karl Ots" userId="5c0778e0-a52b-4df8-9e90-272111e7ef67" providerId="ADAL" clId="{62EBE29E-C52A-4FBE-87E3-8F4F749D4A60}" dt="2019-10-11T13:23:27.474" v="29" actId="2696"/>
        <pc:sldMkLst>
          <pc:docMk/>
          <pc:sldMk cId="2737036306" sldId="1503"/>
        </pc:sldMkLst>
      </pc:sldChg>
      <pc:sldChg chg="del">
        <pc:chgData name="Karl Ots" userId="5c0778e0-a52b-4df8-9e90-272111e7ef67" providerId="ADAL" clId="{62EBE29E-C52A-4FBE-87E3-8F4F749D4A60}" dt="2019-10-11T13:11:57.477" v="20" actId="2696"/>
        <pc:sldMkLst>
          <pc:docMk/>
          <pc:sldMk cId="752320486" sldId="1507"/>
        </pc:sldMkLst>
      </pc:sldChg>
      <pc:sldChg chg="modSp ord">
        <pc:chgData name="Karl Ots" userId="5c0778e0-a52b-4df8-9e90-272111e7ef67" providerId="ADAL" clId="{62EBE29E-C52A-4FBE-87E3-8F4F749D4A60}" dt="2019-10-12T09:00:16.209" v="85" actId="27636"/>
        <pc:sldMkLst>
          <pc:docMk/>
          <pc:sldMk cId="722110444" sldId="1530"/>
        </pc:sldMkLst>
        <pc:spChg chg="mod">
          <ac:chgData name="Karl Ots" userId="5c0778e0-a52b-4df8-9e90-272111e7ef67" providerId="ADAL" clId="{62EBE29E-C52A-4FBE-87E3-8F4F749D4A60}" dt="2019-10-12T09:00:16.209" v="85" actId="27636"/>
          <ac:spMkLst>
            <pc:docMk/>
            <pc:sldMk cId="722110444" sldId="1530"/>
            <ac:spMk id="5" creationId="{E9C58417-2305-6B4D-953D-D6EAEA5DB422}"/>
          </ac:spMkLst>
        </pc:spChg>
        <pc:picChg chg="mod">
          <ac:chgData name="Karl Ots" userId="5c0778e0-a52b-4df8-9e90-272111e7ef67" providerId="ADAL" clId="{62EBE29E-C52A-4FBE-87E3-8F4F749D4A60}" dt="2019-10-11T13:11:51.072" v="17" actId="14826"/>
          <ac:picMkLst>
            <pc:docMk/>
            <pc:sldMk cId="722110444" sldId="1530"/>
            <ac:picMk id="7" creationId="{BAB79457-6DF2-5B41-A21C-433892F0E128}"/>
          </ac:picMkLst>
        </pc:picChg>
      </pc:sldChg>
      <pc:sldChg chg="add">
        <pc:chgData name="Karl Ots" userId="5c0778e0-a52b-4df8-9e90-272111e7ef67" providerId="ADAL" clId="{62EBE29E-C52A-4FBE-87E3-8F4F749D4A60}" dt="2019-10-11T13:23:56.814" v="32"/>
        <pc:sldMkLst>
          <pc:docMk/>
          <pc:sldMk cId="4020013873" sldId="1545"/>
        </pc:sldMkLst>
      </pc:sldChg>
      <pc:sldChg chg="add">
        <pc:chgData name="Karl Ots" userId="5c0778e0-a52b-4df8-9e90-272111e7ef67" providerId="ADAL" clId="{62EBE29E-C52A-4FBE-87E3-8F4F749D4A60}" dt="2019-10-11T13:23:56.814" v="32"/>
        <pc:sldMkLst>
          <pc:docMk/>
          <pc:sldMk cId="290433155" sldId="1546"/>
        </pc:sldMkLst>
      </pc:sldChg>
      <pc:sldChg chg="del">
        <pc:chgData name="Karl Ots" userId="5c0778e0-a52b-4df8-9e90-272111e7ef67" providerId="ADAL" clId="{62EBE29E-C52A-4FBE-87E3-8F4F749D4A60}" dt="2019-10-11T13:23:03.873" v="26" actId="2696"/>
        <pc:sldMkLst>
          <pc:docMk/>
          <pc:sldMk cId="889320945" sldId="4347"/>
        </pc:sldMkLst>
      </pc:sldChg>
      <pc:sldChg chg="del">
        <pc:chgData name="Karl Ots" userId="5c0778e0-a52b-4df8-9e90-272111e7ef67" providerId="ADAL" clId="{62EBE29E-C52A-4FBE-87E3-8F4F749D4A60}" dt="2019-10-11T13:23:06.166" v="27" actId="2696"/>
        <pc:sldMkLst>
          <pc:docMk/>
          <pc:sldMk cId="1652409513" sldId="4352"/>
        </pc:sldMkLst>
      </pc:sldChg>
      <pc:sldChg chg="add">
        <pc:chgData name="Karl Ots" userId="5c0778e0-a52b-4df8-9e90-272111e7ef67" providerId="ADAL" clId="{62EBE29E-C52A-4FBE-87E3-8F4F749D4A60}" dt="2019-10-11T13:23:29.748" v="30"/>
        <pc:sldMkLst>
          <pc:docMk/>
          <pc:sldMk cId="3324710215" sldId="4364"/>
        </pc:sldMkLst>
      </pc:sldChg>
      <pc:sldChg chg="del">
        <pc:chgData name="Karl Ots" userId="5c0778e0-a52b-4df8-9e90-272111e7ef67" providerId="ADAL" clId="{62EBE29E-C52A-4FBE-87E3-8F4F749D4A60}" dt="2019-10-11T13:24:03.241" v="34" actId="2696"/>
        <pc:sldMkLst>
          <pc:docMk/>
          <pc:sldMk cId="2295270180" sldId="4411"/>
        </pc:sldMkLst>
      </pc:sldChg>
      <pc:sldChg chg="add del ord modTransition">
        <pc:chgData name="Karl Ots" userId="5c0778e0-a52b-4df8-9e90-272111e7ef67" providerId="ADAL" clId="{62EBE29E-C52A-4FBE-87E3-8F4F749D4A60}" dt="2019-10-12T11:14:45.434" v="105" actId="2696"/>
        <pc:sldMkLst>
          <pc:docMk/>
          <pc:sldMk cId="4153302428" sldId="4415"/>
        </pc:sldMkLst>
      </pc:sldChg>
      <pc:sldChg chg="modSp add">
        <pc:chgData name="Karl Ots" userId="5c0778e0-a52b-4df8-9e90-272111e7ef67" providerId="ADAL" clId="{62EBE29E-C52A-4FBE-87E3-8F4F749D4A60}" dt="2019-10-11T13:25:43.978" v="77" actId="6549"/>
        <pc:sldMkLst>
          <pc:docMk/>
          <pc:sldMk cId="2858158765" sldId="4416"/>
        </pc:sldMkLst>
        <pc:spChg chg="mod">
          <ac:chgData name="Karl Ots" userId="5c0778e0-a52b-4df8-9e90-272111e7ef67" providerId="ADAL" clId="{62EBE29E-C52A-4FBE-87E3-8F4F749D4A60}" dt="2019-10-11T13:25:43.978" v="77" actId="6549"/>
          <ac:spMkLst>
            <pc:docMk/>
            <pc:sldMk cId="2858158765" sldId="4416"/>
            <ac:spMk id="2" creationId="{182636AF-4508-4453-BEEC-848B1A5DCF5A}"/>
          </ac:spMkLst>
        </pc:spChg>
        <pc:spChg chg="mod">
          <ac:chgData name="Karl Ots" userId="5c0778e0-a52b-4df8-9e90-272111e7ef67" providerId="ADAL" clId="{62EBE29E-C52A-4FBE-87E3-8F4F749D4A60}" dt="2019-10-11T13:25:29.217" v="40" actId="20577"/>
          <ac:spMkLst>
            <pc:docMk/>
            <pc:sldMk cId="2858158765" sldId="4416"/>
            <ac:spMk id="6" creationId="{60545A6D-68A6-4EBD-B4B7-A7DDE9973460}"/>
          </ac:spMkLst>
        </pc:spChg>
      </pc:sldChg>
      <pc:sldChg chg="addSp delSp modSp add">
        <pc:chgData name="Karl Ots" userId="5c0778e0-a52b-4df8-9e90-272111e7ef67" providerId="ADAL" clId="{62EBE29E-C52A-4FBE-87E3-8F4F749D4A60}" dt="2019-10-12T08:59:36.877" v="83"/>
        <pc:sldMkLst>
          <pc:docMk/>
          <pc:sldMk cId="2176475980" sldId="4417"/>
        </pc:sldMkLst>
        <pc:spChg chg="del">
          <ac:chgData name="Karl Ots" userId="5c0778e0-a52b-4df8-9e90-272111e7ef67" providerId="ADAL" clId="{62EBE29E-C52A-4FBE-87E3-8F4F749D4A60}" dt="2019-10-12T08:59:20.784" v="80" actId="478"/>
          <ac:spMkLst>
            <pc:docMk/>
            <pc:sldMk cId="2176475980" sldId="4417"/>
            <ac:spMk id="2" creationId="{F0F44A84-E12D-43D7-9F84-68A56321316B}"/>
          </ac:spMkLst>
        </pc:spChg>
        <pc:spChg chg="del">
          <ac:chgData name="Karl Ots" userId="5c0778e0-a52b-4df8-9e90-272111e7ef67" providerId="ADAL" clId="{62EBE29E-C52A-4FBE-87E3-8F4F749D4A60}" dt="2019-10-12T08:59:20.784" v="80" actId="478"/>
          <ac:spMkLst>
            <pc:docMk/>
            <pc:sldMk cId="2176475980" sldId="4417"/>
            <ac:spMk id="3" creationId="{CE8D4852-2B3D-425A-8F31-22F47F846F76}"/>
          </ac:spMkLst>
        </pc:spChg>
        <pc:picChg chg="add mod">
          <ac:chgData name="Karl Ots" userId="5c0778e0-a52b-4df8-9e90-272111e7ef67" providerId="ADAL" clId="{62EBE29E-C52A-4FBE-87E3-8F4F749D4A60}" dt="2019-10-12T08:59:36.877" v="83"/>
          <ac:picMkLst>
            <pc:docMk/>
            <pc:sldMk cId="2176475980" sldId="4417"/>
            <ac:picMk id="4" creationId="{769374DF-78B1-4312-B1A5-3506F8661EB2}"/>
          </ac:picMkLst>
        </pc:picChg>
      </pc:sldChg>
      <pc:sldChg chg="del">
        <pc:chgData name="Karl Ots" userId="5c0778e0-a52b-4df8-9e90-272111e7ef67" providerId="ADAL" clId="{62EBE29E-C52A-4FBE-87E3-8F4F749D4A60}" dt="2019-10-11T13:23:01.757" v="25" actId="2696"/>
        <pc:sldMkLst>
          <pc:docMk/>
          <pc:sldMk cId="774874297" sldId="4418"/>
        </pc:sldMkLst>
      </pc:sldChg>
      <pc:sldChg chg="addSp delSp modSp add">
        <pc:chgData name="Karl Ots" userId="5c0778e0-a52b-4df8-9e90-272111e7ef67" providerId="ADAL" clId="{62EBE29E-C52A-4FBE-87E3-8F4F749D4A60}" dt="2019-10-12T09:12:46.193" v="99" actId="1076"/>
        <pc:sldMkLst>
          <pc:docMk/>
          <pc:sldMk cId="984668845" sldId="4418"/>
        </pc:sldMkLst>
        <pc:spChg chg="del">
          <ac:chgData name="Karl Ots" userId="5c0778e0-a52b-4df8-9e90-272111e7ef67" providerId="ADAL" clId="{62EBE29E-C52A-4FBE-87E3-8F4F749D4A60}" dt="2019-10-12T09:11:18.858" v="88" actId="478"/>
          <ac:spMkLst>
            <pc:docMk/>
            <pc:sldMk cId="984668845" sldId="4418"/>
            <ac:spMk id="2" creationId="{255C60B0-4B00-43AC-BF43-5D663DDE6A44}"/>
          </ac:spMkLst>
        </pc:spChg>
        <pc:spChg chg="del">
          <ac:chgData name="Karl Ots" userId="5c0778e0-a52b-4df8-9e90-272111e7ef67" providerId="ADAL" clId="{62EBE29E-C52A-4FBE-87E3-8F4F749D4A60}" dt="2019-10-12T09:11:18.858" v="88" actId="478"/>
          <ac:spMkLst>
            <pc:docMk/>
            <pc:sldMk cId="984668845" sldId="4418"/>
            <ac:spMk id="3" creationId="{F2EB375B-4D8A-4AF7-998B-A5A06958D66D}"/>
          </ac:spMkLst>
        </pc:spChg>
        <pc:picChg chg="add mod">
          <ac:chgData name="Karl Ots" userId="5c0778e0-a52b-4df8-9e90-272111e7ef67" providerId="ADAL" clId="{62EBE29E-C52A-4FBE-87E3-8F4F749D4A60}" dt="2019-10-12T09:12:46.193" v="99" actId="1076"/>
          <ac:picMkLst>
            <pc:docMk/>
            <pc:sldMk cId="984668845" sldId="4418"/>
            <ac:picMk id="5" creationId="{952AB68E-A080-4F1D-A199-088C8FD100D6}"/>
          </ac:picMkLst>
        </pc:picChg>
      </pc:sldChg>
      <pc:sldChg chg="del">
        <pc:chgData name="Karl Ots" userId="5c0778e0-a52b-4df8-9e90-272111e7ef67" providerId="ADAL" clId="{62EBE29E-C52A-4FBE-87E3-8F4F749D4A60}" dt="2019-10-11T13:22:57.656" v="24" actId="2696"/>
        <pc:sldMkLst>
          <pc:docMk/>
          <pc:sldMk cId="923368761" sldId="4419"/>
        </pc:sldMkLst>
      </pc:sldChg>
      <pc:sldChg chg="del">
        <pc:chgData name="Karl Ots" userId="5c0778e0-a52b-4df8-9e90-272111e7ef67" providerId="ADAL" clId="{62EBE29E-C52A-4FBE-87E3-8F4F749D4A60}" dt="2019-10-11T13:11:56.539" v="19" actId="2696"/>
        <pc:sldMkLst>
          <pc:docMk/>
          <pc:sldMk cId="1910780650" sldId="4421"/>
        </pc:sldMkLst>
      </pc:sldChg>
      <pc:sldMasterChg chg="modSp">
        <pc:chgData name="Karl Ots" userId="5c0778e0-a52b-4df8-9e90-272111e7ef67" providerId="ADAL" clId="{62EBE29E-C52A-4FBE-87E3-8F4F749D4A60}" dt="2019-10-12T09:02:14.332" v="86" actId="6549"/>
        <pc:sldMasterMkLst>
          <pc:docMk/>
          <pc:sldMasterMk cId="3562690749" sldId="2147483715"/>
        </pc:sldMasterMkLst>
        <pc:spChg chg="mod">
          <ac:chgData name="Karl Ots" userId="5c0778e0-a52b-4df8-9e90-272111e7ef67" providerId="ADAL" clId="{62EBE29E-C52A-4FBE-87E3-8F4F749D4A60}" dt="2019-10-12T09:02:14.332" v="86" actId="6549"/>
          <ac:spMkLst>
            <pc:docMk/>
            <pc:sldMasterMk cId="3562690749" sldId="2147483715"/>
            <ac:spMk id="12" creationId="{1A1F0C08-66BA-5346-8334-C7790EF63DB5}"/>
          </ac:spMkLst>
        </pc:spChg>
      </pc:sldMasterChg>
      <pc:sldMasterChg chg="modSp delSldLayout">
        <pc:chgData name="Karl Ots" userId="5c0778e0-a52b-4df8-9e90-272111e7ef67" providerId="ADAL" clId="{62EBE29E-C52A-4FBE-87E3-8F4F749D4A60}" dt="2019-10-12T11:14:44.787" v="104" actId="2696"/>
        <pc:sldMasterMkLst>
          <pc:docMk/>
          <pc:sldMasterMk cId="457928878" sldId="2147483856"/>
        </pc:sldMasterMkLst>
        <pc:spChg chg="mod">
          <ac:chgData name="Karl Ots" userId="5c0778e0-a52b-4df8-9e90-272111e7ef67" providerId="ADAL" clId="{62EBE29E-C52A-4FBE-87E3-8F4F749D4A60}" dt="2019-10-12T09:11:44.185" v="94" actId="6549"/>
          <ac:spMkLst>
            <pc:docMk/>
            <pc:sldMasterMk cId="457928878" sldId="2147483856"/>
            <ac:spMk id="12" creationId="{1A1F0C08-66BA-5346-8334-C7790EF63DB5}"/>
          </ac:spMkLst>
        </pc:spChg>
        <pc:sldLayoutChg chg="del">
          <pc:chgData name="Karl Ots" userId="5c0778e0-a52b-4df8-9e90-272111e7ef67" providerId="ADAL" clId="{62EBE29E-C52A-4FBE-87E3-8F4F749D4A60}" dt="2019-10-12T11:14:44.787" v="104" actId="2696"/>
          <pc:sldLayoutMkLst>
            <pc:docMk/>
            <pc:sldMasterMk cId="457928878" sldId="2147483856"/>
            <pc:sldLayoutMk cId="3774895983" sldId="2147483889"/>
          </pc:sldLayoutMkLst>
        </pc:sldLayoutChg>
      </pc:sldMasterChg>
    </pc:docChg>
  </pc:docChgLst>
  <pc:docChgLst>
    <pc:chgData name="Karl Ots" userId="5c0778e0-a52b-4df8-9e90-272111e7ef67" providerId="ADAL" clId="{CF27B807-6870-48A4-9B75-98D8450E0017}"/>
  </pc:docChgLst>
  <pc:docChgLst>
    <pc:chgData name="Karl Ots" userId="5c0778e0-a52b-4df8-9e90-272111e7ef67" providerId="ADAL" clId="{37325F66-E257-4CE7-929B-CF2A83F26B30}"/>
    <pc:docChg chg="custSel addSld delSld modSld delSection modSection">
      <pc:chgData name="Karl Ots" userId="5c0778e0-a52b-4df8-9e90-272111e7ef67" providerId="ADAL" clId="{37325F66-E257-4CE7-929B-CF2A83F26B30}" dt="2019-10-11T13:05:46.786" v="128" actId="14826"/>
      <pc:docMkLst>
        <pc:docMk/>
      </pc:docMkLst>
      <pc:sldChg chg="del">
        <pc:chgData name="Karl Ots" userId="5c0778e0-a52b-4df8-9e90-272111e7ef67" providerId="ADAL" clId="{37325F66-E257-4CE7-929B-CF2A83F26B30}" dt="2019-10-11T12:57:22.598" v="53" actId="2696"/>
        <pc:sldMkLst>
          <pc:docMk/>
          <pc:sldMk cId="1524518277" sldId="267"/>
        </pc:sldMkLst>
      </pc:sldChg>
      <pc:sldChg chg="modSp">
        <pc:chgData name="Karl Ots" userId="5c0778e0-a52b-4df8-9e90-272111e7ef67" providerId="ADAL" clId="{37325F66-E257-4CE7-929B-CF2A83F26B30}" dt="2019-10-11T12:56:00.551" v="36" actId="6549"/>
        <pc:sldMkLst>
          <pc:docMk/>
          <pc:sldMk cId="4224787727" sldId="284"/>
        </pc:sldMkLst>
        <pc:spChg chg="mod">
          <ac:chgData name="Karl Ots" userId="5c0778e0-a52b-4df8-9e90-272111e7ef67" providerId="ADAL" clId="{37325F66-E257-4CE7-929B-CF2A83F26B30}" dt="2019-10-11T12:56:00.551" v="36" actId="6549"/>
          <ac:spMkLst>
            <pc:docMk/>
            <pc:sldMk cId="4224787727" sldId="284"/>
            <ac:spMk id="2" creationId="{DCF37B88-7109-2C49-A2DF-5E74A7BCDF8E}"/>
          </ac:spMkLst>
        </pc:spChg>
        <pc:spChg chg="mod">
          <ac:chgData name="Karl Ots" userId="5c0778e0-a52b-4df8-9e90-272111e7ef67" providerId="ADAL" clId="{37325F66-E257-4CE7-929B-CF2A83F26B30}" dt="2019-10-11T12:55:58.206" v="35" actId="6549"/>
          <ac:spMkLst>
            <pc:docMk/>
            <pc:sldMk cId="4224787727" sldId="284"/>
            <ac:spMk id="3" creationId="{D434FDF7-24EE-475A-B605-D70DED72D75E}"/>
          </ac:spMkLst>
        </pc:spChg>
      </pc:sldChg>
      <pc:sldChg chg="del">
        <pc:chgData name="Karl Ots" userId="5c0778e0-a52b-4df8-9e90-272111e7ef67" providerId="ADAL" clId="{37325F66-E257-4CE7-929B-CF2A83F26B30}" dt="2019-10-11T12:57:18.156" v="45" actId="2696"/>
        <pc:sldMkLst>
          <pc:docMk/>
          <pc:sldMk cId="1707082860" sldId="360"/>
        </pc:sldMkLst>
      </pc:sldChg>
      <pc:sldChg chg="del">
        <pc:chgData name="Karl Ots" userId="5c0778e0-a52b-4df8-9e90-272111e7ef67" providerId="ADAL" clId="{37325F66-E257-4CE7-929B-CF2A83F26B30}" dt="2019-10-11T12:57:18.172" v="46" actId="2696"/>
        <pc:sldMkLst>
          <pc:docMk/>
          <pc:sldMk cId="4231034921" sldId="361"/>
        </pc:sldMkLst>
      </pc:sldChg>
      <pc:sldChg chg="del">
        <pc:chgData name="Karl Ots" userId="5c0778e0-a52b-4df8-9e90-272111e7ef67" providerId="ADAL" clId="{37325F66-E257-4CE7-929B-CF2A83F26B30}" dt="2019-10-11T12:57:18.203" v="47" actId="2696"/>
        <pc:sldMkLst>
          <pc:docMk/>
          <pc:sldMk cId="2368124589" sldId="362"/>
        </pc:sldMkLst>
      </pc:sldChg>
      <pc:sldChg chg="del">
        <pc:chgData name="Karl Ots" userId="5c0778e0-a52b-4df8-9e90-272111e7ef67" providerId="ADAL" clId="{37325F66-E257-4CE7-929B-CF2A83F26B30}" dt="2019-10-11T12:57:18.241" v="48" actId="2696"/>
        <pc:sldMkLst>
          <pc:docMk/>
          <pc:sldMk cId="3028587295" sldId="363"/>
        </pc:sldMkLst>
      </pc:sldChg>
      <pc:sldChg chg="del">
        <pc:chgData name="Karl Ots" userId="5c0778e0-a52b-4df8-9e90-272111e7ef67" providerId="ADAL" clId="{37325F66-E257-4CE7-929B-CF2A83F26B30}" dt="2019-10-11T12:57:18.288" v="49" actId="2696"/>
        <pc:sldMkLst>
          <pc:docMk/>
          <pc:sldMk cId="2800484366" sldId="364"/>
        </pc:sldMkLst>
      </pc:sldChg>
      <pc:sldChg chg="del">
        <pc:chgData name="Karl Ots" userId="5c0778e0-a52b-4df8-9e90-272111e7ef67" providerId="ADAL" clId="{37325F66-E257-4CE7-929B-CF2A83F26B30}" dt="2019-10-11T12:57:09.953" v="42" actId="2696"/>
        <pc:sldMkLst>
          <pc:docMk/>
          <pc:sldMk cId="849654354" sldId="368"/>
        </pc:sldMkLst>
      </pc:sldChg>
      <pc:sldChg chg="modSp modAnim">
        <pc:chgData name="Karl Ots" userId="5c0778e0-a52b-4df8-9e90-272111e7ef67" providerId="ADAL" clId="{37325F66-E257-4CE7-929B-CF2A83F26B30}" dt="2019-10-11T12:56:29.132" v="37" actId="6549"/>
        <pc:sldMkLst>
          <pc:docMk/>
          <pc:sldMk cId="3030829595" sldId="384"/>
        </pc:sldMkLst>
        <pc:spChg chg="mod">
          <ac:chgData name="Karl Ots" userId="5c0778e0-a52b-4df8-9e90-272111e7ef67" providerId="ADAL" clId="{37325F66-E257-4CE7-929B-CF2A83F26B30}" dt="2019-10-11T12:56:29.132" v="37" actId="6549"/>
          <ac:spMkLst>
            <pc:docMk/>
            <pc:sldMk cId="3030829595" sldId="384"/>
            <ac:spMk id="3" creationId="{6D5A88CF-C273-429F-958B-9293DA50DA4B}"/>
          </ac:spMkLst>
        </pc:spChg>
      </pc:sldChg>
      <pc:sldChg chg="del">
        <pc:chgData name="Karl Ots" userId="5c0778e0-a52b-4df8-9e90-272111e7ef67" providerId="ADAL" clId="{37325F66-E257-4CE7-929B-CF2A83F26B30}" dt="2019-10-11T12:57:09.778" v="38" actId="2696"/>
        <pc:sldMkLst>
          <pc:docMk/>
          <pc:sldMk cId="2425384726" sldId="1563"/>
        </pc:sldMkLst>
      </pc:sldChg>
      <pc:sldChg chg="del">
        <pc:chgData name="Karl Ots" userId="5c0778e0-a52b-4df8-9e90-272111e7ef67" providerId="ADAL" clId="{37325F66-E257-4CE7-929B-CF2A83F26B30}" dt="2019-10-11T12:57:09.809" v="39" actId="2696"/>
        <pc:sldMkLst>
          <pc:docMk/>
          <pc:sldMk cId="1335728992" sldId="1565"/>
        </pc:sldMkLst>
      </pc:sldChg>
      <pc:sldChg chg="del">
        <pc:chgData name="Karl Ots" userId="5c0778e0-a52b-4df8-9e90-272111e7ef67" providerId="ADAL" clId="{37325F66-E257-4CE7-929B-CF2A83F26B30}" dt="2019-10-11T12:57:22.579" v="52" actId="2696"/>
        <pc:sldMkLst>
          <pc:docMk/>
          <pc:sldMk cId="3123209256" sldId="4364"/>
        </pc:sldMkLst>
      </pc:sldChg>
      <pc:sldChg chg="del">
        <pc:chgData name="Karl Ots" userId="5c0778e0-a52b-4df8-9e90-272111e7ef67" providerId="ADAL" clId="{37325F66-E257-4CE7-929B-CF2A83F26B30}" dt="2019-10-11T12:57:24.489" v="55" actId="2696"/>
        <pc:sldMkLst>
          <pc:docMk/>
          <pc:sldMk cId="2484908534" sldId="4365"/>
        </pc:sldMkLst>
      </pc:sldChg>
      <pc:sldChg chg="del">
        <pc:chgData name="Karl Ots" userId="5c0778e0-a52b-4df8-9e90-272111e7ef67" providerId="ADAL" clId="{37325F66-E257-4CE7-929B-CF2A83F26B30}" dt="2019-10-11T12:57:24.505" v="56" actId="2696"/>
        <pc:sldMkLst>
          <pc:docMk/>
          <pc:sldMk cId="2007164122" sldId="4366"/>
        </pc:sldMkLst>
      </pc:sldChg>
      <pc:sldChg chg="del">
        <pc:chgData name="Karl Ots" userId="5c0778e0-a52b-4df8-9e90-272111e7ef67" providerId="ADAL" clId="{37325F66-E257-4CE7-929B-CF2A83F26B30}" dt="2019-10-11T12:57:24.521" v="57" actId="2696"/>
        <pc:sldMkLst>
          <pc:docMk/>
          <pc:sldMk cId="1586980526" sldId="4367"/>
        </pc:sldMkLst>
      </pc:sldChg>
      <pc:sldChg chg="del">
        <pc:chgData name="Karl Ots" userId="5c0778e0-a52b-4df8-9e90-272111e7ef67" providerId="ADAL" clId="{37325F66-E257-4CE7-929B-CF2A83F26B30}" dt="2019-10-11T12:57:24.552" v="58" actId="2696"/>
        <pc:sldMkLst>
          <pc:docMk/>
          <pc:sldMk cId="1962442905" sldId="4368"/>
        </pc:sldMkLst>
      </pc:sldChg>
      <pc:sldChg chg="del">
        <pc:chgData name="Karl Ots" userId="5c0778e0-a52b-4df8-9e90-272111e7ef67" providerId="ADAL" clId="{37325F66-E257-4CE7-929B-CF2A83F26B30}" dt="2019-10-11T12:57:09.847" v="40" actId="2696"/>
        <pc:sldMkLst>
          <pc:docMk/>
          <pc:sldMk cId="2446692119" sldId="4409"/>
        </pc:sldMkLst>
      </pc:sldChg>
      <pc:sldChg chg="del">
        <pc:chgData name="Karl Ots" userId="5c0778e0-a52b-4df8-9e90-272111e7ef67" providerId="ADAL" clId="{37325F66-E257-4CE7-929B-CF2A83F26B30}" dt="2019-10-11T12:57:09.878" v="41" actId="2696"/>
        <pc:sldMkLst>
          <pc:docMk/>
          <pc:sldMk cId="2062319724" sldId="4410"/>
        </pc:sldMkLst>
      </pc:sldChg>
      <pc:sldChg chg="del">
        <pc:chgData name="Karl Ots" userId="5c0778e0-a52b-4df8-9e90-272111e7ef67" providerId="ADAL" clId="{37325F66-E257-4CE7-929B-CF2A83F26B30}" dt="2019-10-11T12:57:09.969" v="43" actId="2696"/>
        <pc:sldMkLst>
          <pc:docMk/>
          <pc:sldMk cId="2975569988" sldId="4412"/>
        </pc:sldMkLst>
      </pc:sldChg>
      <pc:sldChg chg="del">
        <pc:chgData name="Karl Ots" userId="5c0778e0-a52b-4df8-9e90-272111e7ef67" providerId="ADAL" clId="{37325F66-E257-4CE7-929B-CF2A83F26B30}" dt="2019-10-11T12:57:24.563" v="59" actId="2696"/>
        <pc:sldMkLst>
          <pc:docMk/>
          <pc:sldMk cId="599998019" sldId="4413"/>
        </pc:sldMkLst>
      </pc:sldChg>
      <pc:sldChg chg="del">
        <pc:chgData name="Karl Ots" userId="5c0778e0-a52b-4df8-9e90-272111e7ef67" providerId="ADAL" clId="{37325F66-E257-4CE7-929B-CF2A83F26B30}" dt="2019-10-11T12:57:24.579" v="60" actId="2696"/>
        <pc:sldMkLst>
          <pc:docMk/>
          <pc:sldMk cId="529421090" sldId="4414"/>
        </pc:sldMkLst>
      </pc:sldChg>
      <pc:sldChg chg="del">
        <pc:chgData name="Karl Ots" userId="5c0778e0-a52b-4df8-9e90-272111e7ef67" providerId="ADAL" clId="{37325F66-E257-4CE7-929B-CF2A83F26B30}" dt="2019-10-11T12:57:18.118" v="44" actId="2696"/>
        <pc:sldMkLst>
          <pc:docMk/>
          <pc:sldMk cId="1602082857" sldId="4416"/>
        </pc:sldMkLst>
      </pc:sldChg>
      <pc:sldChg chg="del">
        <pc:chgData name="Karl Ots" userId="5c0778e0-a52b-4df8-9e90-272111e7ef67" providerId="ADAL" clId="{37325F66-E257-4CE7-929B-CF2A83F26B30}" dt="2019-10-11T12:57:18.303" v="50" actId="2696"/>
        <pc:sldMkLst>
          <pc:docMk/>
          <pc:sldMk cId="468452319" sldId="4417"/>
        </pc:sldMkLst>
      </pc:sldChg>
      <pc:sldChg chg="add del">
        <pc:chgData name="Karl Ots" userId="5c0778e0-a52b-4df8-9e90-272111e7ef67" providerId="ADAL" clId="{37325F66-E257-4CE7-929B-CF2A83F26B30}" dt="2019-10-11T12:57:54.216" v="64" actId="2696"/>
        <pc:sldMkLst>
          <pc:docMk/>
          <pc:sldMk cId="1868223066" sldId="4420"/>
        </pc:sldMkLst>
      </pc:sldChg>
      <pc:sldChg chg="addSp delSp modSp add">
        <pc:chgData name="Karl Ots" userId="5c0778e0-a52b-4df8-9e90-272111e7ef67" providerId="ADAL" clId="{37325F66-E257-4CE7-929B-CF2A83F26B30}" dt="2019-10-11T13:05:46.786" v="128" actId="14826"/>
        <pc:sldMkLst>
          <pc:docMk/>
          <pc:sldMk cId="1910780650" sldId="4421"/>
        </pc:sldMkLst>
        <pc:spChg chg="mod">
          <ac:chgData name="Karl Ots" userId="5c0778e0-a52b-4df8-9e90-272111e7ef67" providerId="ADAL" clId="{37325F66-E257-4CE7-929B-CF2A83F26B30}" dt="2019-10-11T12:57:59.126" v="72" actId="20577"/>
          <ac:spMkLst>
            <pc:docMk/>
            <pc:sldMk cId="1910780650" sldId="4421"/>
            <ac:spMk id="2" creationId="{DE02236B-21F3-41B6-B6E0-EE9A82776867}"/>
          </ac:spMkLst>
        </pc:spChg>
        <pc:spChg chg="del">
          <ac:chgData name="Karl Ots" userId="5c0778e0-a52b-4df8-9e90-272111e7ef67" providerId="ADAL" clId="{37325F66-E257-4CE7-929B-CF2A83F26B30}" dt="2019-10-11T12:58:02.471" v="73" actId="478"/>
          <ac:spMkLst>
            <pc:docMk/>
            <pc:sldMk cId="1910780650" sldId="4421"/>
            <ac:spMk id="3" creationId="{60590489-9F8C-4D15-8576-39D7DFCA6BED}"/>
          </ac:spMkLst>
        </pc:spChg>
        <pc:spChg chg="add mod">
          <ac:chgData name="Karl Ots" userId="5c0778e0-a52b-4df8-9e90-272111e7ef67" providerId="ADAL" clId="{37325F66-E257-4CE7-929B-CF2A83F26B30}" dt="2019-10-11T13:02:10.818" v="110" actId="1076"/>
          <ac:spMkLst>
            <pc:docMk/>
            <pc:sldMk cId="1910780650" sldId="4421"/>
            <ac:spMk id="5" creationId="{699E126E-48D8-4878-BF61-EB4A7164E7ED}"/>
          </ac:spMkLst>
        </pc:spChg>
        <pc:spChg chg="add mod">
          <ac:chgData name="Karl Ots" userId="5c0778e0-a52b-4df8-9e90-272111e7ef67" providerId="ADAL" clId="{37325F66-E257-4CE7-929B-CF2A83F26B30}" dt="2019-10-11T13:01:23.275" v="103" actId="20577"/>
          <ac:spMkLst>
            <pc:docMk/>
            <pc:sldMk cId="1910780650" sldId="4421"/>
            <ac:spMk id="7" creationId="{CBA63929-0DEF-4B22-9921-9FDCFC39BDE1}"/>
          </ac:spMkLst>
        </pc:spChg>
        <pc:spChg chg="add mod">
          <ac:chgData name="Karl Ots" userId="5c0778e0-a52b-4df8-9e90-272111e7ef67" providerId="ADAL" clId="{37325F66-E257-4CE7-929B-CF2A83F26B30}" dt="2019-10-11T13:00:27.081" v="95" actId="1076"/>
          <ac:spMkLst>
            <pc:docMk/>
            <pc:sldMk cId="1910780650" sldId="4421"/>
            <ac:spMk id="9" creationId="{207CCF0F-C19E-4C06-871D-DF2698F0D6C6}"/>
          </ac:spMkLst>
        </pc:spChg>
        <pc:spChg chg="add mod">
          <ac:chgData name="Karl Ots" userId="5c0778e0-a52b-4df8-9e90-272111e7ef67" providerId="ADAL" clId="{37325F66-E257-4CE7-929B-CF2A83F26B30}" dt="2019-10-11T13:02:21.780" v="118" actId="1076"/>
          <ac:spMkLst>
            <pc:docMk/>
            <pc:sldMk cId="1910780650" sldId="4421"/>
            <ac:spMk id="11" creationId="{2FC77509-EC0A-4169-9C26-29F33C685069}"/>
          </ac:spMkLst>
        </pc:spChg>
        <pc:spChg chg="add mod">
          <ac:chgData name="Karl Ots" userId="5c0778e0-a52b-4df8-9e90-272111e7ef67" providerId="ADAL" clId="{37325F66-E257-4CE7-929B-CF2A83F26B30}" dt="2019-10-11T13:02:24.490" v="123" actId="20577"/>
          <ac:spMkLst>
            <pc:docMk/>
            <pc:sldMk cId="1910780650" sldId="4421"/>
            <ac:spMk id="13" creationId="{5C4D24AA-8B9E-4EEF-AB07-ECC4F7870F09}"/>
          </ac:spMkLst>
        </pc:spChg>
        <pc:picChg chg="add mod">
          <ac:chgData name="Karl Ots" userId="5c0778e0-a52b-4df8-9e90-272111e7ef67" providerId="ADAL" clId="{37325F66-E257-4CE7-929B-CF2A83F26B30}" dt="2019-10-11T13:04:43.080" v="125" actId="14826"/>
          <ac:picMkLst>
            <pc:docMk/>
            <pc:sldMk cId="1910780650" sldId="4421"/>
            <ac:picMk id="4" creationId="{18D4458B-A674-447A-B6EE-BAC1B1F302FA}"/>
          </ac:picMkLst>
        </pc:picChg>
        <pc:picChg chg="add mod">
          <ac:chgData name="Karl Ots" userId="5c0778e0-a52b-4df8-9e90-272111e7ef67" providerId="ADAL" clId="{37325F66-E257-4CE7-929B-CF2A83F26B30}" dt="2019-10-11T13:04:26.172" v="124" actId="14826"/>
          <ac:picMkLst>
            <pc:docMk/>
            <pc:sldMk cId="1910780650" sldId="4421"/>
            <ac:picMk id="6" creationId="{2E99F432-563E-4BCE-A80A-DFA6180A215E}"/>
          </ac:picMkLst>
        </pc:picChg>
        <pc:picChg chg="add mod">
          <ac:chgData name="Karl Ots" userId="5c0778e0-a52b-4df8-9e90-272111e7ef67" providerId="ADAL" clId="{37325F66-E257-4CE7-929B-CF2A83F26B30}" dt="2019-10-11T13:05:10.245" v="126" actId="14826"/>
          <ac:picMkLst>
            <pc:docMk/>
            <pc:sldMk cId="1910780650" sldId="4421"/>
            <ac:picMk id="8" creationId="{7040525A-1CF2-43D1-9E18-02067F892A8E}"/>
          </ac:picMkLst>
        </pc:picChg>
        <pc:picChg chg="add mod">
          <ac:chgData name="Karl Ots" userId="5c0778e0-a52b-4df8-9e90-272111e7ef67" providerId="ADAL" clId="{37325F66-E257-4CE7-929B-CF2A83F26B30}" dt="2019-10-11T13:05:30.207" v="127" actId="14826"/>
          <ac:picMkLst>
            <pc:docMk/>
            <pc:sldMk cId="1910780650" sldId="4421"/>
            <ac:picMk id="10" creationId="{01D14AA6-2AC1-4590-9EF7-60B12D6C7AF6}"/>
          </ac:picMkLst>
        </pc:picChg>
        <pc:picChg chg="add mod">
          <ac:chgData name="Karl Ots" userId="5c0778e0-a52b-4df8-9e90-272111e7ef67" providerId="ADAL" clId="{37325F66-E257-4CE7-929B-CF2A83F26B30}" dt="2019-10-11T13:05:46.786" v="128" actId="14826"/>
          <ac:picMkLst>
            <pc:docMk/>
            <pc:sldMk cId="1910780650" sldId="4421"/>
            <ac:picMk id="12" creationId="{DB04ABF0-6829-477A-8884-A0018E846706}"/>
          </ac:picMkLst>
        </pc:picChg>
      </pc:sldChg>
    </pc:docChg>
  </pc:docChgLst>
  <pc:docChgLst>
    <pc:chgData name="Karl Ots" userId="5c0778e0-a52b-4df8-9e90-272111e7ef67" providerId="ADAL" clId="{0BAE04DC-4EFC-403E-A637-93BB04D7FC90}"/>
    <pc:docChg chg="undo redo custSel addSld delSld modSld sldOrd delSection modSection">
      <pc:chgData name="Karl Ots" userId="5c0778e0-a52b-4df8-9e90-272111e7ef67" providerId="ADAL" clId="{0BAE04DC-4EFC-403E-A637-93BB04D7FC90}" dt="2019-03-27T06:30:10.512" v="1109" actId="207"/>
      <pc:docMkLst>
        <pc:docMk/>
      </pc:docMkLst>
      <pc:sldChg chg="addSp delSp modSp add del">
        <pc:chgData name="Karl Ots" userId="5c0778e0-a52b-4df8-9e90-272111e7ef67" providerId="ADAL" clId="{0BAE04DC-4EFC-403E-A637-93BB04D7FC90}" dt="2019-03-27T06:28:38.676" v="1070"/>
        <pc:sldMkLst>
          <pc:docMk/>
          <pc:sldMk cId="442855440" sldId="263"/>
        </pc:sldMkLst>
        <pc:spChg chg="add del mod">
          <ac:chgData name="Karl Ots" userId="5c0778e0-a52b-4df8-9e90-272111e7ef67" providerId="ADAL" clId="{0BAE04DC-4EFC-403E-A637-93BB04D7FC90}" dt="2019-03-27T06:28:38.676" v="1070"/>
          <ac:spMkLst>
            <pc:docMk/>
            <pc:sldMk cId="442855440" sldId="263"/>
            <ac:spMk id="13" creationId="{00000000-0000-0000-0000-000000000000}"/>
          </ac:spMkLst>
        </pc:spChg>
      </pc:sldChg>
      <pc:sldChg chg="add modTransition">
        <pc:chgData name="Karl Ots" userId="5c0778e0-a52b-4df8-9e90-272111e7ef67" providerId="ADAL" clId="{0BAE04DC-4EFC-403E-A637-93BB04D7FC90}" dt="2019-03-26T18:24:32.714" v="424"/>
        <pc:sldMkLst>
          <pc:docMk/>
          <pc:sldMk cId="1108445671" sldId="265"/>
        </pc:sldMkLst>
      </pc:sldChg>
      <pc:sldChg chg="add del modTransition">
        <pc:chgData name="Karl Ots" userId="5c0778e0-a52b-4df8-9e90-272111e7ef67" providerId="ADAL" clId="{0BAE04DC-4EFC-403E-A637-93BB04D7FC90}" dt="2019-03-26T18:24:25.131" v="421" actId="2696"/>
        <pc:sldMkLst>
          <pc:docMk/>
          <pc:sldMk cId="1752289454" sldId="265"/>
        </pc:sldMkLst>
      </pc:sldChg>
      <pc:sldChg chg="addSp delSp modSp del ord">
        <pc:chgData name="Karl Ots" userId="5c0778e0-a52b-4df8-9e90-272111e7ef67" providerId="ADAL" clId="{0BAE04DC-4EFC-403E-A637-93BB04D7FC90}" dt="2019-03-26T18:22:02.830" v="416" actId="2696"/>
        <pc:sldMkLst>
          <pc:docMk/>
          <pc:sldMk cId="4257760649" sldId="265"/>
        </pc:sldMkLst>
        <pc:spChg chg="del">
          <ac:chgData name="Karl Ots" userId="5c0778e0-a52b-4df8-9e90-272111e7ef67" providerId="ADAL" clId="{0BAE04DC-4EFC-403E-A637-93BB04D7FC90}" dt="2019-03-26T17:46:08.109" v="182" actId="478"/>
          <ac:spMkLst>
            <pc:docMk/>
            <pc:sldMk cId="4257760649" sldId="265"/>
            <ac:spMk id="2"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5"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6"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7"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8" creationId="{00000000-0000-0000-0000-000000000000}"/>
          </ac:spMkLst>
        </pc:spChg>
        <pc:spChg chg="add del mod">
          <ac:chgData name="Karl Ots" userId="5c0778e0-a52b-4df8-9e90-272111e7ef67" providerId="ADAL" clId="{0BAE04DC-4EFC-403E-A637-93BB04D7FC90}" dt="2019-03-26T17:46:14.047" v="185" actId="478"/>
          <ac:spMkLst>
            <pc:docMk/>
            <pc:sldMk cId="4257760649" sldId="265"/>
            <ac:spMk id="9" creationId="{BCBD0C14-228A-4AD4-8754-69BFCA01169A}"/>
          </ac:spMkLst>
        </pc:spChg>
        <pc:spChg chg="mod">
          <ac:chgData name="Karl Ots" userId="5c0778e0-a52b-4df8-9e90-272111e7ef67" providerId="ADAL" clId="{0BAE04DC-4EFC-403E-A637-93BB04D7FC90}" dt="2019-03-26T17:46:19.455" v="209" actId="1036"/>
          <ac:spMkLst>
            <pc:docMk/>
            <pc:sldMk cId="4257760649" sldId="265"/>
            <ac:spMk id="11"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14"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15"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18" creationId="{00000000-0000-0000-0000-000000000000}"/>
          </ac:spMkLst>
        </pc:spChg>
        <pc:spChg chg="add del mod">
          <ac:chgData name="Karl Ots" userId="5c0778e0-a52b-4df8-9e90-272111e7ef67" providerId="ADAL" clId="{0BAE04DC-4EFC-403E-A637-93BB04D7FC90}" dt="2019-03-26T17:47:18.205" v="248" actId="113"/>
          <ac:spMkLst>
            <pc:docMk/>
            <pc:sldMk cId="4257760649" sldId="265"/>
            <ac:spMk id="24"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33" creationId="{3F235005-215A-48AA-B150-6BA5EA42CC8C}"/>
          </ac:spMkLst>
        </pc:spChg>
        <pc:spChg chg="mod">
          <ac:chgData name="Karl Ots" userId="5c0778e0-a52b-4df8-9e90-272111e7ef67" providerId="ADAL" clId="{0BAE04DC-4EFC-403E-A637-93BB04D7FC90}" dt="2019-03-26T17:46:19.455" v="209" actId="1036"/>
          <ac:spMkLst>
            <pc:docMk/>
            <pc:sldMk cId="4257760649" sldId="265"/>
            <ac:spMk id="34"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35"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37"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38"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43" creationId="{00000000-0000-0000-0000-000000000000}"/>
          </ac:spMkLst>
        </pc:spChg>
        <pc:spChg chg="mod">
          <ac:chgData name="Karl Ots" userId="5c0778e0-a52b-4df8-9e90-272111e7ef67" providerId="ADAL" clId="{0BAE04DC-4EFC-403E-A637-93BB04D7FC90}" dt="2019-03-26T17:46:19.455" v="209" actId="1036"/>
          <ac:spMkLst>
            <pc:docMk/>
            <pc:sldMk cId="4257760649" sldId="265"/>
            <ac:spMk id="46" creationId="{00000000-0000-0000-0000-000000000000}"/>
          </ac:spMkLst>
        </pc:spChg>
        <pc:spChg chg="mod">
          <ac:chgData name="Karl Ots" userId="5c0778e0-a52b-4df8-9e90-272111e7ef67" providerId="ADAL" clId="{0BAE04DC-4EFC-403E-A637-93BB04D7FC90}" dt="2019-03-26T17:47:32.432" v="282" actId="20577"/>
          <ac:spMkLst>
            <pc:docMk/>
            <pc:sldMk cId="4257760649" sldId="265"/>
            <ac:spMk id="47" creationId="{39AA5175-2EAF-41E7-9405-0654E2C9D0F7}"/>
          </ac:spMkLst>
        </pc:spChg>
        <pc:spChg chg="mod">
          <ac:chgData name="Karl Ots" userId="5c0778e0-a52b-4df8-9e90-272111e7ef67" providerId="ADAL" clId="{0BAE04DC-4EFC-403E-A637-93BB04D7FC90}" dt="2019-03-26T17:46:19.455" v="209" actId="1036"/>
          <ac:spMkLst>
            <pc:docMk/>
            <pc:sldMk cId="4257760649" sldId="265"/>
            <ac:spMk id="49" creationId="{C0B9C83D-4510-49D4-938B-075A0D6E4A72}"/>
          </ac:spMkLst>
        </pc:spChg>
        <pc:cxnChg chg="mod">
          <ac:chgData name="Karl Ots" userId="5c0778e0-a52b-4df8-9e90-272111e7ef67" providerId="ADAL" clId="{0BAE04DC-4EFC-403E-A637-93BB04D7FC90}" dt="2019-03-26T17:46:19.455" v="209" actId="1036"/>
          <ac:cxnSpMkLst>
            <pc:docMk/>
            <pc:sldMk cId="4257760649" sldId="265"/>
            <ac:cxnSpMk id="3" creationId="{00000000-0000-0000-0000-000000000000}"/>
          </ac:cxnSpMkLst>
        </pc:cxnChg>
        <pc:cxnChg chg="mod">
          <ac:chgData name="Karl Ots" userId="5c0778e0-a52b-4df8-9e90-272111e7ef67" providerId="ADAL" clId="{0BAE04DC-4EFC-403E-A637-93BB04D7FC90}" dt="2019-03-26T17:46:19.455" v="209" actId="1036"/>
          <ac:cxnSpMkLst>
            <pc:docMk/>
            <pc:sldMk cId="4257760649" sldId="265"/>
            <ac:cxnSpMk id="28" creationId="{00000000-0000-0000-0000-000000000000}"/>
          </ac:cxnSpMkLst>
        </pc:cxnChg>
        <pc:cxnChg chg="mod">
          <ac:chgData name="Karl Ots" userId="5c0778e0-a52b-4df8-9e90-272111e7ef67" providerId="ADAL" clId="{0BAE04DC-4EFC-403E-A637-93BB04D7FC90}" dt="2019-03-26T17:46:19.455" v="209" actId="1036"/>
          <ac:cxnSpMkLst>
            <pc:docMk/>
            <pc:sldMk cId="4257760649" sldId="265"/>
            <ac:cxnSpMk id="36" creationId="{00000000-0000-0000-0000-000000000000}"/>
          </ac:cxnSpMkLst>
        </pc:cxnChg>
        <pc:cxnChg chg="mod">
          <ac:chgData name="Karl Ots" userId="5c0778e0-a52b-4df8-9e90-272111e7ef67" providerId="ADAL" clId="{0BAE04DC-4EFC-403E-A637-93BB04D7FC90}" dt="2019-03-26T17:46:19.455" v="209" actId="1036"/>
          <ac:cxnSpMkLst>
            <pc:docMk/>
            <pc:sldMk cId="4257760649" sldId="265"/>
            <ac:cxnSpMk id="42" creationId="{00000000-0000-0000-0000-000000000000}"/>
          </ac:cxnSpMkLst>
        </pc:cxnChg>
        <pc:cxnChg chg="mod">
          <ac:chgData name="Karl Ots" userId="5c0778e0-a52b-4df8-9e90-272111e7ef67" providerId="ADAL" clId="{0BAE04DC-4EFC-403E-A637-93BB04D7FC90}" dt="2019-03-26T17:46:19.455" v="209" actId="1036"/>
          <ac:cxnSpMkLst>
            <pc:docMk/>
            <pc:sldMk cId="4257760649" sldId="265"/>
            <ac:cxnSpMk id="45" creationId="{00000000-0000-0000-0000-000000000000}"/>
          </ac:cxnSpMkLst>
        </pc:cxnChg>
        <pc:cxnChg chg="mod">
          <ac:chgData name="Karl Ots" userId="5c0778e0-a52b-4df8-9e90-272111e7ef67" providerId="ADAL" clId="{0BAE04DC-4EFC-403E-A637-93BB04D7FC90}" dt="2019-03-26T17:46:19.455" v="209" actId="1036"/>
          <ac:cxnSpMkLst>
            <pc:docMk/>
            <pc:sldMk cId="4257760649" sldId="265"/>
            <ac:cxnSpMk id="48" creationId="{903F7749-ECD6-4AF5-8F95-8BEBF0873AE4}"/>
          </ac:cxnSpMkLst>
        </pc:cxnChg>
      </pc:sldChg>
      <pc:sldChg chg="del">
        <pc:chgData name="Karl Ots" userId="5c0778e0-a52b-4df8-9e90-272111e7ef67" providerId="ADAL" clId="{0BAE04DC-4EFC-403E-A637-93BB04D7FC90}" dt="2019-03-26T17:35:01.364" v="65" actId="2696"/>
        <pc:sldMkLst>
          <pc:docMk/>
          <pc:sldMk cId="4210151146" sldId="270"/>
        </pc:sldMkLst>
      </pc:sldChg>
      <pc:sldChg chg="del">
        <pc:chgData name="Karl Ots" userId="5c0778e0-a52b-4df8-9e90-272111e7ef67" providerId="ADAL" clId="{0BAE04DC-4EFC-403E-A637-93BB04D7FC90}" dt="2019-03-26T17:34:51.208" v="43" actId="2696"/>
        <pc:sldMkLst>
          <pc:docMk/>
          <pc:sldMk cId="2688382858" sldId="277"/>
        </pc:sldMkLst>
      </pc:sldChg>
      <pc:sldChg chg="modSp">
        <pc:chgData name="Karl Ots" userId="5c0778e0-a52b-4df8-9e90-272111e7ef67" providerId="ADAL" clId="{0BAE04DC-4EFC-403E-A637-93BB04D7FC90}" dt="2019-03-26T17:33:58.513" v="36" actId="20577"/>
        <pc:sldMkLst>
          <pc:docMk/>
          <pc:sldMk cId="4224787727" sldId="284"/>
        </pc:sldMkLst>
        <pc:spChg chg="mod">
          <ac:chgData name="Karl Ots" userId="5c0778e0-a52b-4df8-9e90-272111e7ef67" providerId="ADAL" clId="{0BAE04DC-4EFC-403E-A637-93BB04D7FC90}" dt="2019-03-26T17:33:58.513" v="36" actId="20577"/>
          <ac:spMkLst>
            <pc:docMk/>
            <pc:sldMk cId="4224787727" sldId="284"/>
            <ac:spMk id="2" creationId="{DCF37B88-7109-2C49-A2DF-5E74A7BCDF8E}"/>
          </ac:spMkLst>
        </pc:spChg>
        <pc:spChg chg="mod">
          <ac:chgData name="Karl Ots" userId="5c0778e0-a52b-4df8-9e90-272111e7ef67" providerId="ADAL" clId="{0BAE04DC-4EFC-403E-A637-93BB04D7FC90}" dt="2019-03-26T17:33:37.561" v="19" actId="20577"/>
          <ac:spMkLst>
            <pc:docMk/>
            <pc:sldMk cId="4224787727" sldId="284"/>
            <ac:spMk id="3" creationId="{D434FDF7-24EE-475A-B605-D70DED72D75E}"/>
          </ac:spMkLst>
        </pc:spChg>
      </pc:sldChg>
      <pc:sldChg chg="add del">
        <pc:chgData name="Karl Ots" userId="5c0778e0-a52b-4df8-9e90-272111e7ef67" providerId="ADAL" clId="{0BAE04DC-4EFC-403E-A637-93BB04D7FC90}" dt="2019-03-26T18:14:15.497" v="376" actId="2696"/>
        <pc:sldMkLst>
          <pc:docMk/>
          <pc:sldMk cId="1955847855" sldId="315"/>
        </pc:sldMkLst>
      </pc:sldChg>
      <pc:sldChg chg="add ord modNotesTx">
        <pc:chgData name="Karl Ots" userId="5c0778e0-a52b-4df8-9e90-272111e7ef67" providerId="ADAL" clId="{0BAE04DC-4EFC-403E-A637-93BB04D7FC90}" dt="2019-03-27T06:28:45.955" v="1077"/>
        <pc:sldMkLst>
          <pc:docMk/>
          <pc:sldMk cId="4148055285" sldId="318"/>
        </pc:sldMkLst>
      </pc:sldChg>
      <pc:sldChg chg="modSp add">
        <pc:chgData name="Karl Ots" userId="5c0778e0-a52b-4df8-9e90-272111e7ef67" providerId="ADAL" clId="{0BAE04DC-4EFC-403E-A637-93BB04D7FC90}" dt="2019-03-26T18:01:06.642" v="363" actId="122"/>
        <pc:sldMkLst>
          <pc:docMk/>
          <pc:sldMk cId="2727091754" sldId="324"/>
        </pc:sldMkLst>
        <pc:spChg chg="mod">
          <ac:chgData name="Karl Ots" userId="5c0778e0-a52b-4df8-9e90-272111e7ef67" providerId="ADAL" clId="{0BAE04DC-4EFC-403E-A637-93BB04D7FC90}" dt="2019-03-26T18:01:06.642" v="363" actId="122"/>
          <ac:spMkLst>
            <pc:docMk/>
            <pc:sldMk cId="2727091754" sldId="324"/>
            <ac:spMk id="2" creationId="{4A3C2F0E-15DB-4547-AEC8-AF55D88F9A2B}"/>
          </ac:spMkLst>
        </pc:spChg>
        <pc:spChg chg="mod">
          <ac:chgData name="Karl Ots" userId="5c0778e0-a52b-4df8-9e90-272111e7ef67" providerId="ADAL" clId="{0BAE04DC-4EFC-403E-A637-93BB04D7FC90}" dt="2019-03-26T18:00:40.123" v="361" actId="1076"/>
          <ac:spMkLst>
            <pc:docMk/>
            <pc:sldMk cId="2727091754" sldId="324"/>
            <ac:spMk id="173" creationId="{60F7730F-A0C5-437D-AD29-853124399DE4}"/>
          </ac:spMkLst>
        </pc:spChg>
        <pc:spChg chg="mod">
          <ac:chgData name="Karl Ots" userId="5c0778e0-a52b-4df8-9e90-272111e7ef67" providerId="ADAL" clId="{0BAE04DC-4EFC-403E-A637-93BB04D7FC90}" dt="2019-03-26T18:00:49.046" v="362" actId="1076"/>
          <ac:spMkLst>
            <pc:docMk/>
            <pc:sldMk cId="2727091754" sldId="324"/>
            <ac:spMk id="176" creationId="{C626482C-2A68-4785-9E3B-46D1289CD644}"/>
          </ac:spMkLst>
        </pc:spChg>
        <pc:grpChg chg="mod">
          <ac:chgData name="Karl Ots" userId="5c0778e0-a52b-4df8-9e90-272111e7ef67" providerId="ADAL" clId="{0BAE04DC-4EFC-403E-A637-93BB04D7FC90}" dt="2019-03-26T17:59:07.889" v="360" actId="1076"/>
          <ac:grpSpMkLst>
            <pc:docMk/>
            <pc:sldMk cId="2727091754" sldId="324"/>
            <ac:grpSpMk id="290" creationId="{3FAE0131-072A-438F-8D30-89106C23D2DD}"/>
          </ac:grpSpMkLst>
        </pc:grpChg>
      </pc:sldChg>
      <pc:sldChg chg="del ord">
        <pc:chgData name="Karl Ots" userId="5c0778e0-a52b-4df8-9e90-272111e7ef67" providerId="ADAL" clId="{0BAE04DC-4EFC-403E-A637-93BB04D7FC90}" dt="2019-03-26T17:58:16.295" v="321" actId="2696"/>
        <pc:sldMkLst>
          <pc:docMk/>
          <pc:sldMk cId="2727727536" sldId="324"/>
        </pc:sldMkLst>
      </pc:sldChg>
      <pc:sldChg chg="add">
        <pc:chgData name="Karl Ots" userId="5c0778e0-a52b-4df8-9e90-272111e7ef67" providerId="ADAL" clId="{0BAE04DC-4EFC-403E-A637-93BB04D7FC90}" dt="2019-03-26T17:49:05.294" v="283"/>
        <pc:sldMkLst>
          <pc:docMk/>
          <pc:sldMk cId="3090564567" sldId="340"/>
        </pc:sldMkLst>
      </pc:sldChg>
      <pc:sldChg chg="add">
        <pc:chgData name="Karl Ots" userId="5c0778e0-a52b-4df8-9e90-272111e7ef67" providerId="ADAL" clId="{0BAE04DC-4EFC-403E-A637-93BB04D7FC90}" dt="2019-03-26T17:49:05.294" v="283"/>
        <pc:sldMkLst>
          <pc:docMk/>
          <pc:sldMk cId="3118085967" sldId="341"/>
        </pc:sldMkLst>
      </pc:sldChg>
      <pc:sldChg chg="add">
        <pc:chgData name="Karl Ots" userId="5c0778e0-a52b-4df8-9e90-272111e7ef67" providerId="ADAL" clId="{0BAE04DC-4EFC-403E-A637-93BB04D7FC90}" dt="2019-03-26T17:49:05.294" v="283"/>
        <pc:sldMkLst>
          <pc:docMk/>
          <pc:sldMk cId="2703311788" sldId="342"/>
        </pc:sldMkLst>
      </pc:sldChg>
      <pc:sldChg chg="del">
        <pc:chgData name="Karl Ots" userId="5c0778e0-a52b-4df8-9e90-272111e7ef67" providerId="ADAL" clId="{0BAE04DC-4EFC-403E-A637-93BB04D7FC90}" dt="2019-03-26T17:41:57.093" v="174" actId="2696"/>
        <pc:sldMkLst>
          <pc:docMk/>
          <pc:sldMk cId="3520027798" sldId="370"/>
        </pc:sldMkLst>
      </pc:sldChg>
      <pc:sldChg chg="modSp modAnim">
        <pc:chgData name="Karl Ots" userId="5c0778e0-a52b-4df8-9e90-272111e7ef67" providerId="ADAL" clId="{0BAE04DC-4EFC-403E-A637-93BB04D7FC90}" dt="2019-03-26T17:32:47.737" v="0"/>
        <pc:sldMkLst>
          <pc:docMk/>
          <pc:sldMk cId="3030829595" sldId="384"/>
        </pc:sldMkLst>
        <pc:spChg chg="mod">
          <ac:chgData name="Karl Ots" userId="5c0778e0-a52b-4df8-9e90-272111e7ef67" providerId="ADAL" clId="{0BAE04DC-4EFC-403E-A637-93BB04D7FC90}" dt="2019-03-26T17:32:47.737" v="0"/>
          <ac:spMkLst>
            <pc:docMk/>
            <pc:sldMk cId="3030829595" sldId="384"/>
            <ac:spMk id="3" creationId="{6D5A88CF-C273-429F-958B-9293DA50DA4B}"/>
          </ac:spMkLst>
        </pc:spChg>
      </pc:sldChg>
      <pc:sldChg chg="add modTransition">
        <pc:chgData name="Karl Ots" userId="5c0778e0-a52b-4df8-9e90-272111e7ef67" providerId="ADAL" clId="{0BAE04DC-4EFC-403E-A637-93BB04D7FC90}" dt="2019-03-26T18:24:15.754" v="419"/>
        <pc:sldMkLst>
          <pc:docMk/>
          <pc:sldMk cId="3207117931" sldId="385"/>
        </pc:sldMkLst>
      </pc:sldChg>
      <pc:sldChg chg="del ord">
        <pc:chgData name="Karl Ots" userId="5c0778e0-a52b-4df8-9e90-272111e7ef67" providerId="ADAL" clId="{0BAE04DC-4EFC-403E-A637-93BB04D7FC90}" dt="2019-03-26T18:22:02.814" v="415" actId="2696"/>
        <pc:sldMkLst>
          <pc:docMk/>
          <pc:sldMk cId="3923403206" sldId="385"/>
        </pc:sldMkLst>
      </pc:sldChg>
      <pc:sldChg chg="del">
        <pc:chgData name="Karl Ots" userId="5c0778e0-a52b-4df8-9e90-272111e7ef67" providerId="ADAL" clId="{0BAE04DC-4EFC-403E-A637-93BB04D7FC90}" dt="2019-03-26T17:34:51.239" v="44" actId="2696"/>
        <pc:sldMkLst>
          <pc:docMk/>
          <pc:sldMk cId="2954509956" sldId="388"/>
        </pc:sldMkLst>
      </pc:sldChg>
      <pc:sldChg chg="addSp delSp add">
        <pc:chgData name="Karl Ots" userId="5c0778e0-a52b-4df8-9e90-272111e7ef67" providerId="ADAL" clId="{0BAE04DC-4EFC-403E-A637-93BB04D7FC90}" dt="2019-03-27T06:28:44.232" v="1075"/>
        <pc:sldMkLst>
          <pc:docMk/>
          <pc:sldMk cId="586417391" sldId="1455"/>
        </pc:sldMkLst>
        <pc:spChg chg="add del">
          <ac:chgData name="Karl Ots" userId="5c0778e0-a52b-4df8-9e90-272111e7ef67" providerId="ADAL" clId="{0BAE04DC-4EFC-403E-A637-93BB04D7FC90}" dt="2019-03-27T06:28:44.232" v="1075"/>
          <ac:spMkLst>
            <pc:docMk/>
            <pc:sldMk cId="586417391" sldId="1455"/>
            <ac:spMk id="3" creationId="{F65217E4-F9C1-4D0D-9E9D-FDF031FBE971}"/>
          </ac:spMkLst>
        </pc:spChg>
      </pc:sldChg>
      <pc:sldChg chg="modSp add ord">
        <pc:chgData name="Karl Ots" userId="5c0778e0-a52b-4df8-9e90-272111e7ef67" providerId="ADAL" clId="{0BAE04DC-4EFC-403E-A637-93BB04D7FC90}" dt="2019-03-26T17:58:02.238" v="318"/>
        <pc:sldMkLst>
          <pc:docMk/>
          <pc:sldMk cId="435698185" sldId="1467"/>
        </pc:sldMkLst>
        <pc:spChg chg="mod">
          <ac:chgData name="Karl Ots" userId="5c0778e0-a52b-4df8-9e90-272111e7ef67" providerId="ADAL" clId="{0BAE04DC-4EFC-403E-A637-93BB04D7FC90}" dt="2019-03-26T17:57:17.215" v="309" actId="207"/>
          <ac:spMkLst>
            <pc:docMk/>
            <pc:sldMk cId="435698185" sldId="1467"/>
            <ac:spMk id="7" creationId="{416835E5-66AC-4A56-87F5-05C6BAF1AF7C}"/>
          </ac:spMkLst>
        </pc:spChg>
        <pc:spChg chg="mod">
          <ac:chgData name="Karl Ots" userId="5c0778e0-a52b-4df8-9e90-272111e7ef67" providerId="ADAL" clId="{0BAE04DC-4EFC-403E-A637-93BB04D7FC90}" dt="2019-03-26T17:57:17.215" v="309" actId="207"/>
          <ac:spMkLst>
            <pc:docMk/>
            <pc:sldMk cId="435698185" sldId="1467"/>
            <ac:spMk id="8" creationId="{75F4A1BB-73F5-407A-97F2-5FD1F61E434A}"/>
          </ac:spMkLst>
        </pc:spChg>
        <pc:spChg chg="mod">
          <ac:chgData name="Karl Ots" userId="5c0778e0-a52b-4df8-9e90-272111e7ef67" providerId="ADAL" clId="{0BAE04DC-4EFC-403E-A637-93BB04D7FC90}" dt="2019-03-26T17:57:17.215" v="309" actId="207"/>
          <ac:spMkLst>
            <pc:docMk/>
            <pc:sldMk cId="435698185" sldId="1467"/>
            <ac:spMk id="56" creationId="{79FDE117-9A53-4F46-9F2E-D357EDE643BB}"/>
          </ac:spMkLst>
        </pc:spChg>
        <pc:spChg chg="mod">
          <ac:chgData name="Karl Ots" userId="5c0778e0-a52b-4df8-9e90-272111e7ef67" providerId="ADAL" clId="{0BAE04DC-4EFC-403E-A637-93BB04D7FC90}" dt="2019-03-26T17:57:17.215" v="309" actId="207"/>
          <ac:spMkLst>
            <pc:docMk/>
            <pc:sldMk cId="435698185" sldId="1467"/>
            <ac:spMk id="70" creationId="{5B18C752-CDA3-4439-8C79-6B4582552277}"/>
          </ac:spMkLst>
        </pc:spChg>
        <pc:spChg chg="mod">
          <ac:chgData name="Karl Ots" userId="5c0778e0-a52b-4df8-9e90-272111e7ef67" providerId="ADAL" clId="{0BAE04DC-4EFC-403E-A637-93BB04D7FC90}" dt="2019-03-26T17:57:28.010" v="310" actId="207"/>
          <ac:spMkLst>
            <pc:docMk/>
            <pc:sldMk cId="435698185" sldId="1467"/>
            <ac:spMk id="93" creationId="{80C9B41C-8E17-41F2-9B1A-29FA8891B9E9}"/>
          </ac:spMkLst>
        </pc:spChg>
        <pc:spChg chg="mod">
          <ac:chgData name="Karl Ots" userId="5c0778e0-a52b-4df8-9e90-272111e7ef67" providerId="ADAL" clId="{0BAE04DC-4EFC-403E-A637-93BB04D7FC90}" dt="2019-03-26T17:57:17.215" v="309" actId="207"/>
          <ac:spMkLst>
            <pc:docMk/>
            <pc:sldMk cId="435698185" sldId="1467"/>
            <ac:spMk id="94" creationId="{9B678CEB-70E4-4DA1-AF64-4C3CC5787820}"/>
          </ac:spMkLst>
        </pc:spChg>
        <pc:spChg chg="mod">
          <ac:chgData name="Karl Ots" userId="5c0778e0-a52b-4df8-9e90-272111e7ef67" providerId="ADAL" clId="{0BAE04DC-4EFC-403E-A637-93BB04D7FC90}" dt="2019-03-26T17:57:28.010" v="310" actId="207"/>
          <ac:spMkLst>
            <pc:docMk/>
            <pc:sldMk cId="435698185" sldId="1467"/>
            <ac:spMk id="95" creationId="{411850FD-3671-4AAF-8D04-152AD2811CE9}"/>
          </ac:spMkLst>
        </pc:spChg>
        <pc:grpChg chg="mod">
          <ac:chgData name="Karl Ots" userId="5c0778e0-a52b-4df8-9e90-272111e7ef67" providerId="ADAL" clId="{0BAE04DC-4EFC-403E-A637-93BB04D7FC90}" dt="2019-03-26T17:57:28.010" v="310" actId="207"/>
          <ac:grpSpMkLst>
            <pc:docMk/>
            <pc:sldMk cId="435698185" sldId="1467"/>
            <ac:grpSpMk id="9" creationId="{BEFF1BAB-E4CE-4324-A8A8-1074A06AB7EB}"/>
          </ac:grpSpMkLst>
        </pc:grpChg>
        <pc:grpChg chg="mod">
          <ac:chgData name="Karl Ots" userId="5c0778e0-a52b-4df8-9e90-272111e7ef67" providerId="ADAL" clId="{0BAE04DC-4EFC-403E-A637-93BB04D7FC90}" dt="2019-03-26T17:57:28.010" v="310" actId="207"/>
          <ac:grpSpMkLst>
            <pc:docMk/>
            <pc:sldMk cId="435698185" sldId="1467"/>
            <ac:grpSpMk id="27" creationId="{D348023D-7249-40BC-BD22-AC05E72CBE34}"/>
          </ac:grpSpMkLst>
        </pc:grpChg>
        <pc:grpChg chg="mod">
          <ac:chgData name="Karl Ots" userId="5c0778e0-a52b-4df8-9e90-272111e7ef67" providerId="ADAL" clId="{0BAE04DC-4EFC-403E-A637-93BB04D7FC90}" dt="2019-03-26T17:57:28.010" v="310" actId="207"/>
          <ac:grpSpMkLst>
            <pc:docMk/>
            <pc:sldMk cId="435698185" sldId="1467"/>
            <ac:grpSpMk id="40" creationId="{6FD5BAA9-568F-4A1A-BC2F-63317BE592C4}"/>
          </ac:grpSpMkLst>
        </pc:grpChg>
        <pc:grpChg chg="mod">
          <ac:chgData name="Karl Ots" userId="5c0778e0-a52b-4df8-9e90-272111e7ef67" providerId="ADAL" clId="{0BAE04DC-4EFC-403E-A637-93BB04D7FC90}" dt="2019-03-26T17:57:28.010" v="310" actId="207"/>
          <ac:grpSpMkLst>
            <pc:docMk/>
            <pc:sldMk cId="435698185" sldId="1467"/>
            <ac:grpSpMk id="57" creationId="{39053834-DCD5-4418-8DC8-8968B2021051}"/>
          </ac:grpSpMkLst>
        </pc:grpChg>
        <pc:grpChg chg="mod">
          <ac:chgData name="Karl Ots" userId="5c0778e0-a52b-4df8-9e90-272111e7ef67" providerId="ADAL" clId="{0BAE04DC-4EFC-403E-A637-93BB04D7FC90}" dt="2019-03-26T17:57:28.010" v="310" actId="207"/>
          <ac:grpSpMkLst>
            <pc:docMk/>
            <pc:sldMk cId="435698185" sldId="1467"/>
            <ac:grpSpMk id="71" creationId="{1B4DCB8B-F1E9-4952-812D-BF9B8E8A679D}"/>
          </ac:grpSpMkLst>
        </pc:grpChg>
        <pc:cxnChg chg="mod">
          <ac:chgData name="Karl Ots" userId="5c0778e0-a52b-4df8-9e90-272111e7ef67" providerId="ADAL" clId="{0BAE04DC-4EFC-403E-A637-93BB04D7FC90}" dt="2019-03-26T17:57:53.331" v="316" actId="14100"/>
          <ac:cxnSpMkLst>
            <pc:docMk/>
            <pc:sldMk cId="435698185" sldId="1467"/>
            <ac:cxnSpMk id="92" creationId="{EC42C9F4-D3EF-4D3A-8D86-4DC20A2BBC2E}"/>
          </ac:cxnSpMkLst>
        </pc:cxnChg>
      </pc:sldChg>
      <pc:sldChg chg="modSp add ord">
        <pc:chgData name="Karl Ots" userId="5c0778e0-a52b-4df8-9e90-272111e7ef67" providerId="ADAL" clId="{0BAE04DC-4EFC-403E-A637-93BB04D7FC90}" dt="2019-03-26T18:01:37.115" v="372" actId="122"/>
        <pc:sldMkLst>
          <pc:docMk/>
          <pc:sldMk cId="353875597" sldId="1469"/>
        </pc:sldMkLst>
        <pc:spChg chg="mod">
          <ac:chgData name="Karl Ots" userId="5c0778e0-a52b-4df8-9e90-272111e7ef67" providerId="ADAL" clId="{0BAE04DC-4EFC-403E-A637-93BB04D7FC90}" dt="2019-03-26T18:01:37.115" v="372" actId="122"/>
          <ac:spMkLst>
            <pc:docMk/>
            <pc:sldMk cId="353875597" sldId="1469"/>
            <ac:spMk id="98" creationId="{86F4849C-68D8-49C2-AC4F-4A39301AE507}"/>
          </ac:spMkLst>
        </pc:spChg>
        <pc:spChg chg="mod">
          <ac:chgData name="Karl Ots" userId="5c0778e0-a52b-4df8-9e90-272111e7ef67" providerId="ADAL" clId="{0BAE04DC-4EFC-403E-A637-93BB04D7FC90}" dt="2019-03-26T17:49:34.911" v="284" actId="207"/>
          <ac:spMkLst>
            <pc:docMk/>
            <pc:sldMk cId="353875597" sldId="1469"/>
            <ac:spMk id="122" creationId="{C2C9D48A-F291-4A24-B894-A035FA176796}"/>
          </ac:spMkLst>
        </pc:spChg>
        <pc:spChg chg="mod">
          <ac:chgData name="Karl Ots" userId="5c0778e0-a52b-4df8-9e90-272111e7ef67" providerId="ADAL" clId="{0BAE04DC-4EFC-403E-A637-93BB04D7FC90}" dt="2019-03-26T17:50:55.958" v="306" actId="13822"/>
          <ac:spMkLst>
            <pc:docMk/>
            <pc:sldMk cId="353875597" sldId="1469"/>
            <ac:spMk id="123" creationId="{A4C9EFA9-F352-4127-8390-4812C1773545}"/>
          </ac:spMkLst>
        </pc:spChg>
        <pc:spChg chg="mod">
          <ac:chgData name="Karl Ots" userId="5c0778e0-a52b-4df8-9e90-272111e7ef67" providerId="ADAL" clId="{0BAE04DC-4EFC-403E-A637-93BB04D7FC90}" dt="2019-03-26T17:49:41.292" v="286" actId="207"/>
          <ac:spMkLst>
            <pc:docMk/>
            <pc:sldMk cId="353875597" sldId="1469"/>
            <ac:spMk id="124" creationId="{3D3361AE-6DC0-4A69-8502-F2952AFB456A}"/>
          </ac:spMkLst>
        </pc:spChg>
        <pc:spChg chg="mod">
          <ac:chgData name="Karl Ots" userId="5c0778e0-a52b-4df8-9e90-272111e7ef67" providerId="ADAL" clId="{0BAE04DC-4EFC-403E-A637-93BB04D7FC90}" dt="2019-03-26T17:49:46.282" v="288" actId="207"/>
          <ac:spMkLst>
            <pc:docMk/>
            <pc:sldMk cId="353875597" sldId="1469"/>
            <ac:spMk id="136" creationId="{5FCB9BFD-1551-4F82-AA2D-A4052BDA9CEB}"/>
          </ac:spMkLst>
        </pc:spChg>
        <pc:spChg chg="mod">
          <ac:chgData name="Karl Ots" userId="5c0778e0-a52b-4df8-9e90-272111e7ef67" providerId="ADAL" clId="{0BAE04DC-4EFC-403E-A637-93BB04D7FC90}" dt="2019-03-26T17:50:16.557" v="296" actId="207"/>
          <ac:spMkLst>
            <pc:docMk/>
            <pc:sldMk cId="353875597" sldId="1469"/>
            <ac:spMk id="141" creationId="{B2A1F806-CC84-4790-BD7E-DBDE38C25764}"/>
          </ac:spMkLst>
        </pc:spChg>
        <pc:spChg chg="mod">
          <ac:chgData name="Karl Ots" userId="5c0778e0-a52b-4df8-9e90-272111e7ef67" providerId="ADAL" clId="{0BAE04DC-4EFC-403E-A637-93BB04D7FC90}" dt="2019-03-26T17:50:44.649" v="302" actId="13822"/>
          <ac:spMkLst>
            <pc:docMk/>
            <pc:sldMk cId="353875597" sldId="1469"/>
            <ac:spMk id="142" creationId="{20AE2A30-3082-4CC0-85B0-07CCC64E4FF7}"/>
          </ac:spMkLst>
        </pc:spChg>
        <pc:spChg chg="mod">
          <ac:chgData name="Karl Ots" userId="5c0778e0-a52b-4df8-9e90-272111e7ef67" providerId="ADAL" clId="{0BAE04DC-4EFC-403E-A637-93BB04D7FC90}" dt="2019-03-26T17:50:12.885" v="295" actId="207"/>
          <ac:spMkLst>
            <pc:docMk/>
            <pc:sldMk cId="353875597" sldId="1469"/>
            <ac:spMk id="143" creationId="{E8FF3282-B610-49B4-ADC8-D759DC5F43BA}"/>
          </ac:spMkLst>
        </pc:spChg>
        <pc:spChg chg="mod">
          <ac:chgData name="Karl Ots" userId="5c0778e0-a52b-4df8-9e90-272111e7ef67" providerId="ADAL" clId="{0BAE04DC-4EFC-403E-A637-93BB04D7FC90}" dt="2019-03-26T17:50:47.448" v="303" actId="13822"/>
          <ac:spMkLst>
            <pc:docMk/>
            <pc:sldMk cId="353875597" sldId="1469"/>
            <ac:spMk id="144" creationId="{DF0E0AF8-E0F2-4A66-A340-B3ED3FB4D915}"/>
          </ac:spMkLst>
        </pc:spChg>
        <pc:spChg chg="mod">
          <ac:chgData name="Karl Ots" userId="5c0778e0-a52b-4df8-9e90-272111e7ef67" providerId="ADAL" clId="{0BAE04DC-4EFC-403E-A637-93BB04D7FC90}" dt="2019-03-26T17:50:36.942" v="299" actId="13822"/>
          <ac:spMkLst>
            <pc:docMk/>
            <pc:sldMk cId="353875597" sldId="1469"/>
            <ac:spMk id="157" creationId="{355634F5-E0A3-4E69-B197-D48DDB34733D}"/>
          </ac:spMkLst>
        </pc:spChg>
        <pc:spChg chg="mod">
          <ac:chgData name="Karl Ots" userId="5c0778e0-a52b-4df8-9e90-272111e7ef67" providerId="ADAL" clId="{0BAE04DC-4EFC-403E-A637-93BB04D7FC90}" dt="2019-03-26T17:50:20.308" v="297" actId="207"/>
          <ac:spMkLst>
            <pc:docMk/>
            <pc:sldMk cId="353875597" sldId="1469"/>
            <ac:spMk id="158" creationId="{758AE8EB-3F28-4D43-83A9-A6BEE50148AF}"/>
          </ac:spMkLst>
        </pc:spChg>
        <pc:spChg chg="mod">
          <ac:chgData name="Karl Ots" userId="5c0778e0-a52b-4df8-9e90-272111e7ef67" providerId="ADAL" clId="{0BAE04DC-4EFC-403E-A637-93BB04D7FC90}" dt="2019-03-26T17:49:48.844" v="289" actId="207"/>
          <ac:spMkLst>
            <pc:docMk/>
            <pc:sldMk cId="353875597" sldId="1469"/>
            <ac:spMk id="159" creationId="{03E18FDB-BAB5-4EBD-AE4A-920A3658E0E0}"/>
          </ac:spMkLst>
        </pc:spChg>
        <pc:spChg chg="mod">
          <ac:chgData name="Karl Ots" userId="5c0778e0-a52b-4df8-9e90-272111e7ef67" providerId="ADAL" clId="{0BAE04DC-4EFC-403E-A637-93BB04D7FC90}" dt="2019-03-26T17:50:03.789" v="293" actId="207"/>
          <ac:spMkLst>
            <pc:docMk/>
            <pc:sldMk cId="353875597" sldId="1469"/>
            <ac:spMk id="174" creationId="{258760DF-5146-4E71-A960-0FE10FEC2D5E}"/>
          </ac:spMkLst>
        </pc:spChg>
        <pc:spChg chg="mod">
          <ac:chgData name="Karl Ots" userId="5c0778e0-a52b-4df8-9e90-272111e7ef67" providerId="ADAL" clId="{0BAE04DC-4EFC-403E-A637-93BB04D7FC90}" dt="2019-03-26T17:50:53.489" v="305" actId="13822"/>
          <ac:spMkLst>
            <pc:docMk/>
            <pc:sldMk cId="353875597" sldId="1469"/>
            <ac:spMk id="175" creationId="{7867F7A0-2594-4266-941E-0F8C80A302FF}"/>
          </ac:spMkLst>
        </pc:spChg>
        <pc:spChg chg="mod">
          <ac:chgData name="Karl Ots" userId="5c0778e0-a52b-4df8-9e90-272111e7ef67" providerId="ADAL" clId="{0BAE04DC-4EFC-403E-A637-93BB04D7FC90}" dt="2019-03-26T17:50:07.071" v="294" actId="207"/>
          <ac:spMkLst>
            <pc:docMk/>
            <pc:sldMk cId="353875597" sldId="1469"/>
            <ac:spMk id="176" creationId="{4A019747-4380-46D1-A9A6-7B01D684DFD4}"/>
          </ac:spMkLst>
        </pc:spChg>
        <pc:spChg chg="mod">
          <ac:chgData name="Karl Ots" userId="5c0778e0-a52b-4df8-9e90-272111e7ef67" providerId="ADAL" clId="{0BAE04DC-4EFC-403E-A637-93BB04D7FC90}" dt="2019-03-26T17:50:50.808" v="304" actId="13822"/>
          <ac:spMkLst>
            <pc:docMk/>
            <pc:sldMk cId="353875597" sldId="1469"/>
            <ac:spMk id="177" creationId="{42CA6646-2140-4744-9AEC-03DC8F857E5E}"/>
          </ac:spMkLst>
        </pc:spChg>
        <pc:spChg chg="mod">
          <ac:chgData name="Karl Ots" userId="5c0778e0-a52b-4df8-9e90-272111e7ef67" providerId="ADAL" clId="{0BAE04DC-4EFC-403E-A637-93BB04D7FC90}" dt="2019-03-26T17:49:43.510" v="287" actId="207"/>
          <ac:spMkLst>
            <pc:docMk/>
            <pc:sldMk cId="353875597" sldId="1469"/>
            <ac:spMk id="178" creationId="{59686D02-73F7-47EF-A28E-4CB520365DA1}"/>
          </ac:spMkLst>
        </pc:spChg>
        <pc:grpChg chg="mod">
          <ac:chgData name="Karl Ots" userId="5c0778e0-a52b-4df8-9e90-272111e7ef67" providerId="ADAL" clId="{0BAE04DC-4EFC-403E-A637-93BB04D7FC90}" dt="2019-03-26T17:49:54.439" v="291" actId="1076"/>
          <ac:grpSpMkLst>
            <pc:docMk/>
            <pc:sldMk cId="353875597" sldId="1469"/>
            <ac:grpSpMk id="119" creationId="{952179F4-CE85-4B8F-B013-41FF34C6029B}"/>
          </ac:grpSpMkLst>
        </pc:grpChg>
        <pc:grpChg chg="mod">
          <ac:chgData name="Karl Ots" userId="5c0778e0-a52b-4df8-9e90-272111e7ef67" providerId="ADAL" clId="{0BAE04DC-4EFC-403E-A637-93BB04D7FC90}" dt="2019-03-26T17:49:34.911" v="284" actId="207"/>
          <ac:grpSpMkLst>
            <pc:docMk/>
            <pc:sldMk cId="353875597" sldId="1469"/>
            <ac:grpSpMk id="120" creationId="{2599A662-D031-4232-A65D-3F2AABA7EF17}"/>
          </ac:grpSpMkLst>
        </pc:grpChg>
        <pc:grpChg chg="mod">
          <ac:chgData name="Karl Ots" userId="5c0778e0-a52b-4df8-9e90-272111e7ef67" providerId="ADAL" clId="{0BAE04DC-4EFC-403E-A637-93BB04D7FC90}" dt="2019-03-26T17:49:34.911" v="284" actId="207"/>
          <ac:grpSpMkLst>
            <pc:docMk/>
            <pc:sldMk cId="353875597" sldId="1469"/>
            <ac:grpSpMk id="121" creationId="{FA01D636-50CA-4F9B-98D6-D7ADB5C4A056}"/>
          </ac:grpSpMkLst>
        </pc:grpChg>
        <pc:grpChg chg="mod">
          <ac:chgData name="Karl Ots" userId="5c0778e0-a52b-4df8-9e90-272111e7ef67" providerId="ADAL" clId="{0BAE04DC-4EFC-403E-A637-93BB04D7FC90}" dt="2019-03-26T17:49:34.911" v="284" actId="207"/>
          <ac:grpSpMkLst>
            <pc:docMk/>
            <pc:sldMk cId="353875597" sldId="1469"/>
            <ac:grpSpMk id="125" creationId="{D9282DB0-0621-4736-8B52-D005A33FC013}"/>
          </ac:grpSpMkLst>
        </pc:grpChg>
        <pc:grpChg chg="mod">
          <ac:chgData name="Karl Ots" userId="5c0778e0-a52b-4df8-9e90-272111e7ef67" providerId="ADAL" clId="{0BAE04DC-4EFC-403E-A637-93BB04D7FC90}" dt="2019-03-26T17:50:41.649" v="301" actId="1076"/>
          <ac:grpSpMkLst>
            <pc:docMk/>
            <pc:sldMk cId="353875597" sldId="1469"/>
            <ac:grpSpMk id="135" creationId="{C0B7AA63-F618-4DDF-B20B-3E659AC37E3A}"/>
          </ac:grpSpMkLst>
        </pc:grpChg>
        <pc:grpChg chg="mod">
          <ac:chgData name="Karl Ots" userId="5c0778e0-a52b-4df8-9e90-272111e7ef67" providerId="ADAL" clId="{0BAE04DC-4EFC-403E-A637-93BB04D7FC90}" dt="2019-03-26T17:50:16.557" v="296" actId="207"/>
          <ac:grpSpMkLst>
            <pc:docMk/>
            <pc:sldMk cId="353875597" sldId="1469"/>
            <ac:grpSpMk id="137" creationId="{37926095-2434-4E86-8E28-84E5893892A9}"/>
          </ac:grpSpMkLst>
        </pc:grpChg>
        <pc:grpChg chg="mod">
          <ac:chgData name="Karl Ots" userId="5c0778e0-a52b-4df8-9e90-272111e7ef67" providerId="ADAL" clId="{0BAE04DC-4EFC-403E-A637-93BB04D7FC90}" dt="2019-03-26T17:50:16.557" v="296" actId="207"/>
          <ac:grpSpMkLst>
            <pc:docMk/>
            <pc:sldMk cId="353875597" sldId="1469"/>
            <ac:grpSpMk id="138" creationId="{86A712F1-C5E4-4EC3-AADD-55E523D299EA}"/>
          </ac:grpSpMkLst>
        </pc:grpChg>
        <pc:grpChg chg="mod">
          <ac:chgData name="Karl Ots" userId="5c0778e0-a52b-4df8-9e90-272111e7ef67" providerId="ADAL" clId="{0BAE04DC-4EFC-403E-A637-93BB04D7FC90}" dt="2019-03-26T17:50:16.557" v="296" actId="207"/>
          <ac:grpSpMkLst>
            <pc:docMk/>
            <pc:sldMk cId="353875597" sldId="1469"/>
            <ac:grpSpMk id="139" creationId="{9F753943-33C0-4A2E-BFE9-490EBD147D4D}"/>
          </ac:grpSpMkLst>
        </pc:grpChg>
        <pc:grpChg chg="mod">
          <ac:chgData name="Karl Ots" userId="5c0778e0-a52b-4df8-9e90-272111e7ef67" providerId="ADAL" clId="{0BAE04DC-4EFC-403E-A637-93BB04D7FC90}" dt="2019-03-26T17:50:16.557" v="296" actId="207"/>
          <ac:grpSpMkLst>
            <pc:docMk/>
            <pc:sldMk cId="353875597" sldId="1469"/>
            <ac:grpSpMk id="140" creationId="{D7794435-8423-471C-BDE5-AE64335F99CF}"/>
          </ac:grpSpMkLst>
        </pc:grpChg>
        <pc:grpChg chg="mod">
          <ac:chgData name="Karl Ots" userId="5c0778e0-a52b-4df8-9e90-272111e7ef67" providerId="ADAL" clId="{0BAE04DC-4EFC-403E-A637-93BB04D7FC90}" dt="2019-03-26T17:50:20.308" v="297" actId="207"/>
          <ac:grpSpMkLst>
            <pc:docMk/>
            <pc:sldMk cId="353875597" sldId="1469"/>
            <ac:grpSpMk id="154" creationId="{F519A23B-6EC2-4353-91A2-DD7E7C325FE1}"/>
          </ac:grpSpMkLst>
        </pc:grpChg>
        <pc:grpChg chg="mod">
          <ac:chgData name="Karl Ots" userId="5c0778e0-a52b-4df8-9e90-272111e7ef67" providerId="ADAL" clId="{0BAE04DC-4EFC-403E-A637-93BB04D7FC90}" dt="2019-03-26T17:50:20.308" v="297" actId="207"/>
          <ac:grpSpMkLst>
            <pc:docMk/>
            <pc:sldMk cId="353875597" sldId="1469"/>
            <ac:grpSpMk id="155" creationId="{CD0BFB8E-FB66-4D03-87B7-BF26523DB370}"/>
          </ac:grpSpMkLst>
        </pc:grpChg>
        <pc:grpChg chg="mod">
          <ac:chgData name="Karl Ots" userId="5c0778e0-a52b-4df8-9e90-272111e7ef67" providerId="ADAL" clId="{0BAE04DC-4EFC-403E-A637-93BB04D7FC90}" dt="2019-03-26T17:50:20.308" v="297" actId="207"/>
          <ac:grpSpMkLst>
            <pc:docMk/>
            <pc:sldMk cId="353875597" sldId="1469"/>
            <ac:grpSpMk id="156" creationId="{A41B24A1-92C4-4F5A-A3D2-AB11FA8B740E}"/>
          </ac:grpSpMkLst>
        </pc:grpChg>
        <pc:grpChg chg="mod">
          <ac:chgData name="Karl Ots" userId="5c0778e0-a52b-4df8-9e90-272111e7ef67" providerId="ADAL" clId="{0BAE04DC-4EFC-403E-A637-93BB04D7FC90}" dt="2019-03-26T17:50:20.308" v="297" actId="207"/>
          <ac:grpSpMkLst>
            <pc:docMk/>
            <pc:sldMk cId="353875597" sldId="1469"/>
            <ac:grpSpMk id="160" creationId="{0DBE10EF-B874-4DF1-B352-FCF4DC615AB4}"/>
          </ac:grpSpMkLst>
        </pc:grpChg>
        <pc:grpChg chg="mod">
          <ac:chgData name="Karl Ots" userId="5c0778e0-a52b-4df8-9e90-272111e7ef67" providerId="ADAL" clId="{0BAE04DC-4EFC-403E-A637-93BB04D7FC90}" dt="2019-03-26T17:50:07.071" v="294" actId="207"/>
          <ac:grpSpMkLst>
            <pc:docMk/>
            <pc:sldMk cId="353875597" sldId="1469"/>
            <ac:grpSpMk id="170" creationId="{4F6D9421-BCD2-4F55-8A64-2DB5ADC786F3}"/>
          </ac:grpSpMkLst>
        </pc:grpChg>
        <pc:grpChg chg="mod">
          <ac:chgData name="Karl Ots" userId="5c0778e0-a52b-4df8-9e90-272111e7ef67" providerId="ADAL" clId="{0BAE04DC-4EFC-403E-A637-93BB04D7FC90}" dt="2019-03-26T17:50:03.789" v="293" actId="207"/>
          <ac:grpSpMkLst>
            <pc:docMk/>
            <pc:sldMk cId="353875597" sldId="1469"/>
            <ac:grpSpMk id="171" creationId="{02C635B3-637F-4987-BFED-41EC10B9D62D}"/>
          </ac:grpSpMkLst>
        </pc:grpChg>
        <pc:grpChg chg="mod">
          <ac:chgData name="Karl Ots" userId="5c0778e0-a52b-4df8-9e90-272111e7ef67" providerId="ADAL" clId="{0BAE04DC-4EFC-403E-A637-93BB04D7FC90}" dt="2019-03-26T17:50:07.071" v="294" actId="207"/>
          <ac:grpSpMkLst>
            <pc:docMk/>
            <pc:sldMk cId="353875597" sldId="1469"/>
            <ac:grpSpMk id="172" creationId="{FA5D60FC-3EFF-4B79-BF48-FD45234E01E7}"/>
          </ac:grpSpMkLst>
        </pc:grpChg>
        <pc:grpChg chg="mod">
          <ac:chgData name="Karl Ots" userId="5c0778e0-a52b-4df8-9e90-272111e7ef67" providerId="ADAL" clId="{0BAE04DC-4EFC-403E-A637-93BB04D7FC90}" dt="2019-03-26T17:50:03.789" v="293" actId="207"/>
          <ac:grpSpMkLst>
            <pc:docMk/>
            <pc:sldMk cId="353875597" sldId="1469"/>
            <ac:grpSpMk id="173" creationId="{6B724209-4714-4D12-AC51-8C2B6978F09C}"/>
          </ac:grpSpMkLst>
        </pc:grpChg>
        <pc:grpChg chg="mod">
          <ac:chgData name="Karl Ots" userId="5c0778e0-a52b-4df8-9e90-272111e7ef67" providerId="ADAL" clId="{0BAE04DC-4EFC-403E-A637-93BB04D7FC90}" dt="2019-03-26T17:50:03.789" v="293" actId="207"/>
          <ac:grpSpMkLst>
            <pc:docMk/>
            <pc:sldMk cId="353875597" sldId="1469"/>
            <ac:grpSpMk id="179" creationId="{E4D9B964-2677-42C3-8671-26AC0820C407}"/>
          </ac:grpSpMkLst>
        </pc:grpChg>
        <pc:grpChg chg="mod">
          <ac:chgData name="Karl Ots" userId="5c0778e0-a52b-4df8-9e90-272111e7ef67" providerId="ADAL" clId="{0BAE04DC-4EFC-403E-A637-93BB04D7FC90}" dt="2019-03-26T17:50:03.789" v="293" actId="207"/>
          <ac:grpSpMkLst>
            <pc:docMk/>
            <pc:sldMk cId="353875597" sldId="1469"/>
            <ac:grpSpMk id="180" creationId="{392C4CBC-AE37-42C3-9DBC-378E1E264792}"/>
          </ac:grpSpMkLst>
        </pc:grpChg>
      </pc:sldChg>
      <pc:sldChg chg="del">
        <pc:chgData name="Karl Ots" userId="5c0778e0-a52b-4df8-9e90-272111e7ef67" providerId="ADAL" clId="{0BAE04DC-4EFC-403E-A637-93BB04D7FC90}" dt="2019-03-26T17:42:03.016" v="175" actId="2696"/>
        <pc:sldMkLst>
          <pc:docMk/>
          <pc:sldMk cId="3674320522" sldId="1474"/>
        </pc:sldMkLst>
      </pc:sldChg>
      <pc:sldChg chg="ord modTransition">
        <pc:chgData name="Karl Ots" userId="5c0778e0-a52b-4df8-9e90-272111e7ef67" providerId="ADAL" clId="{0BAE04DC-4EFC-403E-A637-93BB04D7FC90}" dt="2019-03-27T06:20:12.255" v="1050"/>
        <pc:sldMkLst>
          <pc:docMk/>
          <pc:sldMk cId="1475180134" sldId="1475"/>
        </pc:sldMkLst>
      </pc:sldChg>
      <pc:sldChg chg="del">
        <pc:chgData name="Karl Ots" userId="5c0778e0-a52b-4df8-9e90-272111e7ef67" providerId="ADAL" clId="{0BAE04DC-4EFC-403E-A637-93BB04D7FC90}" dt="2019-03-26T17:34:58.273" v="56" actId="2696"/>
        <pc:sldMkLst>
          <pc:docMk/>
          <pc:sldMk cId="2149825206" sldId="1498"/>
        </pc:sldMkLst>
      </pc:sldChg>
      <pc:sldChg chg="del">
        <pc:chgData name="Karl Ots" userId="5c0778e0-a52b-4df8-9e90-272111e7ef67" providerId="ADAL" clId="{0BAE04DC-4EFC-403E-A637-93BB04D7FC90}" dt="2019-03-26T17:34:58.179" v="54" actId="2696"/>
        <pc:sldMkLst>
          <pc:docMk/>
          <pc:sldMk cId="2794438894" sldId="1500"/>
        </pc:sldMkLst>
      </pc:sldChg>
      <pc:sldChg chg="add ord">
        <pc:chgData name="Karl Ots" userId="5c0778e0-a52b-4df8-9e90-272111e7ef67" providerId="ADAL" clId="{0BAE04DC-4EFC-403E-A637-93BB04D7FC90}" dt="2019-03-26T18:34:49.396" v="431"/>
        <pc:sldMkLst>
          <pc:docMk/>
          <pc:sldMk cId="175547447" sldId="1501"/>
        </pc:sldMkLst>
      </pc:sldChg>
      <pc:sldChg chg="add">
        <pc:chgData name="Karl Ots" userId="5c0778e0-a52b-4df8-9e90-272111e7ef67" providerId="ADAL" clId="{0BAE04DC-4EFC-403E-A637-93BB04D7FC90}" dt="2019-03-26T18:34:16.216" v="429"/>
        <pc:sldMkLst>
          <pc:docMk/>
          <pc:sldMk cId="2776654635" sldId="1502"/>
        </pc:sldMkLst>
      </pc:sldChg>
      <pc:sldChg chg="add">
        <pc:chgData name="Karl Ots" userId="5c0778e0-a52b-4df8-9e90-272111e7ef67" providerId="ADAL" clId="{0BAE04DC-4EFC-403E-A637-93BB04D7FC90}" dt="2019-03-26T18:34:16.216" v="429"/>
        <pc:sldMkLst>
          <pc:docMk/>
          <pc:sldMk cId="2737036306" sldId="1503"/>
        </pc:sldMkLst>
      </pc:sldChg>
      <pc:sldChg chg="modNotesTx">
        <pc:chgData name="Karl Ots" userId="5c0778e0-a52b-4df8-9e90-272111e7ef67" providerId="ADAL" clId="{0BAE04DC-4EFC-403E-A637-93BB04D7FC90}" dt="2019-03-26T17:33:26.633" v="15" actId="20577"/>
        <pc:sldMkLst>
          <pc:docMk/>
          <pc:sldMk cId="752320486" sldId="1507"/>
        </pc:sldMkLst>
      </pc:sldChg>
      <pc:sldChg chg="add">
        <pc:chgData name="Karl Ots" userId="5c0778e0-a52b-4df8-9e90-272111e7ef67" providerId="ADAL" clId="{0BAE04DC-4EFC-403E-A637-93BB04D7FC90}" dt="2019-03-26T18:25:32.998" v="425"/>
        <pc:sldMkLst>
          <pc:docMk/>
          <pc:sldMk cId="2107315842" sldId="1512"/>
        </pc:sldMkLst>
      </pc:sldChg>
      <pc:sldChg chg="modSp">
        <pc:chgData name="Karl Ots" userId="5c0778e0-a52b-4df8-9e90-272111e7ef67" providerId="ADAL" clId="{0BAE04DC-4EFC-403E-A637-93BB04D7FC90}" dt="2019-03-26T18:51:40.603" v="534" actId="20577"/>
        <pc:sldMkLst>
          <pc:docMk/>
          <pc:sldMk cId="4012163884" sldId="1529"/>
        </pc:sldMkLst>
        <pc:spChg chg="mod">
          <ac:chgData name="Karl Ots" userId="5c0778e0-a52b-4df8-9e90-272111e7ef67" providerId="ADAL" clId="{0BAE04DC-4EFC-403E-A637-93BB04D7FC90}" dt="2019-03-26T18:51:40.603" v="534" actId="20577"/>
          <ac:spMkLst>
            <pc:docMk/>
            <pc:sldMk cId="4012163884" sldId="1529"/>
            <ac:spMk id="3" creationId="{481F3364-FAFB-BB4D-9CE8-3A689E3EC49B}"/>
          </ac:spMkLst>
        </pc:spChg>
      </pc:sldChg>
      <pc:sldChg chg="addSp delSp modSp add modAnim">
        <pc:chgData name="Karl Ots" userId="5c0778e0-a52b-4df8-9e90-272111e7ef67" providerId="ADAL" clId="{0BAE04DC-4EFC-403E-A637-93BB04D7FC90}" dt="2019-03-26T18:26:41.223" v="428" actId="12100"/>
        <pc:sldMkLst>
          <pc:docMk/>
          <pc:sldMk cId="1952377658" sldId="1533"/>
        </pc:sldMkLst>
        <pc:spChg chg="mod">
          <ac:chgData name="Karl Ots" userId="5c0778e0-a52b-4df8-9e90-272111e7ef67" providerId="ADAL" clId="{0BAE04DC-4EFC-403E-A637-93BB04D7FC90}" dt="2019-03-26T18:25:38.506" v="426" actId="122"/>
          <ac:spMkLst>
            <pc:docMk/>
            <pc:sldMk cId="1952377658" sldId="1533"/>
            <ac:spMk id="4" creationId="{BD813BBD-1604-4BCC-88F7-42174C159AA1}"/>
          </ac:spMkLst>
        </pc:spChg>
        <pc:spChg chg="del">
          <ac:chgData name="Karl Ots" userId="5c0778e0-a52b-4df8-9e90-272111e7ef67" providerId="ADAL" clId="{0BAE04DC-4EFC-403E-A637-93BB04D7FC90}" dt="2019-03-26T18:26:10.204" v="427" actId="12084"/>
          <ac:spMkLst>
            <pc:docMk/>
            <pc:sldMk cId="1952377658" sldId="1533"/>
            <ac:spMk id="5" creationId="{9D0B5D3E-8D2E-45A0-9BFF-966BA04F1638}"/>
          </ac:spMkLst>
        </pc:spChg>
        <pc:graphicFrameChg chg="add mod">
          <ac:chgData name="Karl Ots" userId="5c0778e0-a52b-4df8-9e90-272111e7ef67" providerId="ADAL" clId="{0BAE04DC-4EFC-403E-A637-93BB04D7FC90}" dt="2019-03-26T18:26:41.223" v="428" actId="12100"/>
          <ac:graphicFrameMkLst>
            <pc:docMk/>
            <pc:sldMk cId="1952377658" sldId="1533"/>
            <ac:graphicFrameMk id="2" creationId="{99954B1D-74F9-414A-8B92-6895E14775F8}"/>
          </ac:graphicFrameMkLst>
        </pc:graphicFrameChg>
      </pc:sldChg>
      <pc:sldChg chg="modSp add">
        <pc:chgData name="Karl Ots" userId="5c0778e0-a52b-4df8-9e90-272111e7ef67" providerId="ADAL" clId="{0BAE04DC-4EFC-403E-A637-93BB04D7FC90}" dt="2019-03-26T19:07:48.326" v="545" actId="113"/>
        <pc:sldMkLst>
          <pc:docMk/>
          <pc:sldMk cId="2390285975" sldId="1534"/>
        </pc:sldMkLst>
        <pc:spChg chg="mod">
          <ac:chgData name="Karl Ots" userId="5c0778e0-a52b-4df8-9e90-272111e7ef67" providerId="ADAL" clId="{0BAE04DC-4EFC-403E-A637-93BB04D7FC90}" dt="2019-03-26T19:07:48.326" v="545" actId="113"/>
          <ac:spMkLst>
            <pc:docMk/>
            <pc:sldMk cId="2390285975" sldId="1534"/>
            <ac:spMk id="3" creationId="{EF64988C-9E2A-4056-B9B3-201F603FFB85}"/>
          </ac:spMkLst>
        </pc:spChg>
      </pc:sldChg>
      <pc:sldChg chg="add">
        <pc:chgData name="Karl Ots" userId="5c0778e0-a52b-4df8-9e90-272111e7ef67" providerId="ADAL" clId="{0BAE04DC-4EFC-403E-A637-93BB04D7FC90}" dt="2019-03-26T18:25:32.998" v="425"/>
        <pc:sldMkLst>
          <pc:docMk/>
          <pc:sldMk cId="2155979359" sldId="1535"/>
        </pc:sldMkLst>
      </pc:sldChg>
      <pc:sldChg chg="modSp add modNotesTx">
        <pc:chgData name="Karl Ots" userId="5c0778e0-a52b-4df8-9e90-272111e7ef67" providerId="ADAL" clId="{0BAE04DC-4EFC-403E-A637-93BB04D7FC90}" dt="2019-03-26T19:14:33.567" v="564" actId="20577"/>
        <pc:sldMkLst>
          <pc:docMk/>
          <pc:sldMk cId="1193256914" sldId="1538"/>
        </pc:sldMkLst>
        <pc:spChg chg="mod">
          <ac:chgData name="Karl Ots" userId="5c0778e0-a52b-4df8-9e90-272111e7ef67" providerId="ADAL" clId="{0BAE04DC-4EFC-403E-A637-93BB04D7FC90}" dt="2019-03-26T19:14:33.567" v="564" actId="20577"/>
          <ac:spMkLst>
            <pc:docMk/>
            <pc:sldMk cId="1193256914" sldId="1538"/>
            <ac:spMk id="5" creationId="{DC91449B-4BF9-4D83-8827-E50442183D9C}"/>
          </ac:spMkLst>
        </pc:spChg>
      </pc:sldChg>
      <pc:sldChg chg="addSp delSp modSp add del modTransition">
        <pc:chgData name="Karl Ots" userId="5c0778e0-a52b-4df8-9e90-272111e7ef67" providerId="ADAL" clId="{0BAE04DC-4EFC-403E-A637-93BB04D7FC90}" dt="2019-03-26T18:21:17.286" v="414"/>
        <pc:sldMkLst>
          <pc:docMk/>
          <pc:sldMk cId="4020013873" sldId="1545"/>
        </pc:sldMkLst>
        <pc:spChg chg="add del mod">
          <ac:chgData name="Karl Ots" userId="5c0778e0-a52b-4df8-9e90-272111e7ef67" providerId="ADAL" clId="{0BAE04DC-4EFC-403E-A637-93BB04D7FC90}" dt="2019-03-26T18:21:01.666" v="412" actId="478"/>
          <ac:spMkLst>
            <pc:docMk/>
            <pc:sldMk cId="4020013873" sldId="1545"/>
            <ac:spMk id="3" creationId="{39D1621F-4537-4F5A-9713-6672B32E6BF3}"/>
          </ac:spMkLst>
        </pc:spChg>
        <pc:picChg chg="del">
          <ac:chgData name="Karl Ots" userId="5c0778e0-a52b-4df8-9e90-272111e7ef67" providerId="ADAL" clId="{0BAE04DC-4EFC-403E-A637-93BB04D7FC90}" dt="2019-03-26T18:20:52.217" v="407" actId="478"/>
          <ac:picMkLst>
            <pc:docMk/>
            <pc:sldMk cId="4020013873" sldId="1545"/>
            <ac:picMk id="5" creationId="{80E911B5-3955-43D4-83B3-0F6B39F52B0E}"/>
          </ac:picMkLst>
        </pc:picChg>
        <pc:picChg chg="add del ord">
          <ac:chgData name="Karl Ots" userId="5c0778e0-a52b-4df8-9e90-272111e7ef67" providerId="ADAL" clId="{0BAE04DC-4EFC-403E-A637-93BB04D7FC90}" dt="2019-03-26T18:20:59.397" v="411" actId="478"/>
          <ac:picMkLst>
            <pc:docMk/>
            <pc:sldMk cId="4020013873" sldId="1545"/>
            <ac:picMk id="11" creationId="{4913692B-95B9-44BA-8D1C-CE05BFC293BB}"/>
          </ac:picMkLst>
        </pc:picChg>
      </pc:sldChg>
      <pc:sldChg chg="addSp delSp modSp add del">
        <pc:chgData name="Karl Ots" userId="5c0778e0-a52b-4df8-9e90-272111e7ef67" providerId="ADAL" clId="{0BAE04DC-4EFC-403E-A637-93BB04D7FC90}" dt="2019-03-26T18:20:45.011" v="406" actId="1037"/>
        <pc:sldMkLst>
          <pc:docMk/>
          <pc:sldMk cId="290433155" sldId="1546"/>
        </pc:sldMkLst>
        <pc:spChg chg="del">
          <ac:chgData name="Karl Ots" userId="5c0778e0-a52b-4df8-9e90-272111e7ef67" providerId="ADAL" clId="{0BAE04DC-4EFC-403E-A637-93BB04D7FC90}" dt="2019-03-26T18:19:38.919" v="395" actId="478"/>
          <ac:spMkLst>
            <pc:docMk/>
            <pc:sldMk cId="290433155" sldId="1546"/>
            <ac:spMk id="3" creationId="{F32CA930-4548-48D5-92CD-8B25AF3C2C36}"/>
          </ac:spMkLst>
        </pc:spChg>
        <pc:spChg chg="add del mod">
          <ac:chgData name="Karl Ots" userId="5c0778e0-a52b-4df8-9e90-272111e7ef67" providerId="ADAL" clId="{0BAE04DC-4EFC-403E-A637-93BB04D7FC90}" dt="2019-03-26T18:19:25.545" v="389" actId="478"/>
          <ac:spMkLst>
            <pc:docMk/>
            <pc:sldMk cId="290433155" sldId="1546"/>
            <ac:spMk id="4" creationId="{711B1139-C216-4B59-8E0F-E5A874F626F8}"/>
          </ac:spMkLst>
        </pc:spChg>
        <pc:spChg chg="add del">
          <ac:chgData name="Karl Ots" userId="5c0778e0-a52b-4df8-9e90-272111e7ef67" providerId="ADAL" clId="{0BAE04DC-4EFC-403E-A637-93BB04D7FC90}" dt="2019-03-26T18:19:23.810" v="388"/>
          <ac:spMkLst>
            <pc:docMk/>
            <pc:sldMk cId="290433155" sldId="1546"/>
            <ac:spMk id="6" creationId="{F14885A6-3A3C-47F6-BBD8-70169E6FF669}"/>
          </ac:spMkLst>
        </pc:spChg>
        <pc:spChg chg="add del">
          <ac:chgData name="Karl Ots" userId="5c0778e0-a52b-4df8-9e90-272111e7ef67" providerId="ADAL" clId="{0BAE04DC-4EFC-403E-A637-93BB04D7FC90}" dt="2019-03-26T18:19:26.593" v="391"/>
          <ac:spMkLst>
            <pc:docMk/>
            <pc:sldMk cId="290433155" sldId="1546"/>
            <ac:spMk id="7" creationId="{33E022C3-59FE-4B07-ADFC-08D0497D7018}"/>
          </ac:spMkLst>
        </pc:spChg>
        <pc:spChg chg="add del mod">
          <ac:chgData name="Karl Ots" userId="5c0778e0-a52b-4df8-9e90-272111e7ef67" providerId="ADAL" clId="{0BAE04DC-4EFC-403E-A637-93BB04D7FC90}" dt="2019-03-26T18:19:45.509" v="396" actId="478"/>
          <ac:spMkLst>
            <pc:docMk/>
            <pc:sldMk cId="290433155" sldId="1546"/>
            <ac:spMk id="11" creationId="{5436427F-84A6-4AAB-802D-37EA047A96D2}"/>
          </ac:spMkLst>
        </pc:spChg>
        <pc:picChg chg="del">
          <ac:chgData name="Karl Ots" userId="5c0778e0-a52b-4df8-9e90-272111e7ef67" providerId="ADAL" clId="{0BAE04DC-4EFC-403E-A637-93BB04D7FC90}" dt="2019-03-26T18:19:22.618" v="386" actId="478"/>
          <ac:picMkLst>
            <pc:docMk/>
            <pc:sldMk cId="290433155" sldId="1546"/>
            <ac:picMk id="5" creationId="{80E911B5-3955-43D4-83B3-0F6B39F52B0E}"/>
          </ac:picMkLst>
        </pc:picChg>
        <pc:picChg chg="add mod ord">
          <ac:chgData name="Karl Ots" userId="5c0778e0-a52b-4df8-9e90-272111e7ef67" providerId="ADAL" clId="{0BAE04DC-4EFC-403E-A637-93BB04D7FC90}" dt="2019-03-26T18:20:45.011" v="406" actId="1037"/>
          <ac:picMkLst>
            <pc:docMk/>
            <pc:sldMk cId="290433155" sldId="1546"/>
            <ac:picMk id="9" creationId="{966BC2DF-63C3-4B13-91B5-BE6B8959F271}"/>
          </ac:picMkLst>
        </pc:picChg>
      </pc:sldChg>
      <pc:sldChg chg="del">
        <pc:chgData name="Karl Ots" userId="5c0778e0-a52b-4df8-9e90-272111e7ef67" providerId="ADAL" clId="{0BAE04DC-4EFC-403E-A637-93BB04D7FC90}" dt="2019-03-26T17:35:01.442" v="66" actId="2696"/>
        <pc:sldMkLst>
          <pc:docMk/>
          <pc:sldMk cId="4074339287" sldId="1879"/>
        </pc:sldMkLst>
      </pc:sldChg>
      <pc:sldChg chg="del">
        <pc:chgData name="Karl Ots" userId="5c0778e0-a52b-4df8-9e90-272111e7ef67" providerId="ADAL" clId="{0BAE04DC-4EFC-403E-A637-93BB04D7FC90}" dt="2019-03-26T17:35:01.771" v="73" actId="2696"/>
        <pc:sldMkLst>
          <pc:docMk/>
          <pc:sldMk cId="1771280612" sldId="1880"/>
        </pc:sldMkLst>
      </pc:sldChg>
      <pc:sldChg chg="del">
        <pc:chgData name="Karl Ots" userId="5c0778e0-a52b-4df8-9e90-272111e7ef67" providerId="ADAL" clId="{0BAE04DC-4EFC-403E-A637-93BB04D7FC90}" dt="2019-03-26T17:35:01.942" v="75" actId="2696"/>
        <pc:sldMkLst>
          <pc:docMk/>
          <pc:sldMk cId="233368023" sldId="1881"/>
        </pc:sldMkLst>
      </pc:sldChg>
      <pc:sldChg chg="del">
        <pc:chgData name="Karl Ots" userId="5c0778e0-a52b-4df8-9e90-272111e7ef67" providerId="ADAL" clId="{0BAE04DC-4EFC-403E-A637-93BB04D7FC90}" dt="2019-03-26T17:35:01.521" v="68" actId="2696"/>
        <pc:sldMkLst>
          <pc:docMk/>
          <pc:sldMk cId="3597809915" sldId="1886"/>
        </pc:sldMkLst>
      </pc:sldChg>
      <pc:sldChg chg="del">
        <pc:chgData name="Karl Ots" userId="5c0778e0-a52b-4df8-9e90-272111e7ef67" providerId="ADAL" clId="{0BAE04DC-4EFC-403E-A637-93BB04D7FC90}" dt="2019-03-26T17:35:01.646" v="72" actId="2696"/>
        <pc:sldMkLst>
          <pc:docMk/>
          <pc:sldMk cId="2525533840" sldId="1890"/>
        </pc:sldMkLst>
      </pc:sldChg>
      <pc:sldChg chg="del">
        <pc:chgData name="Karl Ots" userId="5c0778e0-a52b-4df8-9e90-272111e7ef67" providerId="ADAL" clId="{0BAE04DC-4EFC-403E-A637-93BB04D7FC90}" dt="2019-03-26T17:35:01.849" v="74" actId="2696"/>
        <pc:sldMkLst>
          <pc:docMk/>
          <pc:sldMk cId="2498307573" sldId="1891"/>
        </pc:sldMkLst>
      </pc:sldChg>
      <pc:sldChg chg="del">
        <pc:chgData name="Karl Ots" userId="5c0778e0-a52b-4df8-9e90-272111e7ef67" providerId="ADAL" clId="{0BAE04DC-4EFC-403E-A637-93BB04D7FC90}" dt="2019-03-26T17:35:01.583" v="70" actId="2696"/>
        <pc:sldMkLst>
          <pc:docMk/>
          <pc:sldMk cId="269179284" sldId="1893"/>
        </pc:sldMkLst>
      </pc:sldChg>
      <pc:sldChg chg="del">
        <pc:chgData name="Karl Ots" userId="5c0778e0-a52b-4df8-9e90-272111e7ef67" providerId="ADAL" clId="{0BAE04DC-4EFC-403E-A637-93BB04D7FC90}" dt="2019-03-26T17:35:01.614" v="71" actId="2696"/>
        <pc:sldMkLst>
          <pc:docMk/>
          <pc:sldMk cId="1273348625" sldId="1895"/>
        </pc:sldMkLst>
      </pc:sldChg>
      <pc:sldChg chg="del">
        <pc:chgData name="Karl Ots" userId="5c0778e0-a52b-4df8-9e90-272111e7ef67" providerId="ADAL" clId="{0BAE04DC-4EFC-403E-A637-93BB04D7FC90}" dt="2019-03-26T17:34:51.067" v="40" actId="2696"/>
        <pc:sldMkLst>
          <pc:docMk/>
          <pc:sldMk cId="2451627439" sldId="1898"/>
        </pc:sldMkLst>
      </pc:sldChg>
      <pc:sldChg chg="del">
        <pc:chgData name="Karl Ots" userId="5c0778e0-a52b-4df8-9e90-272111e7ef67" providerId="ADAL" clId="{0BAE04DC-4EFC-403E-A637-93BB04D7FC90}" dt="2019-03-26T17:35:31.551" v="98" actId="2696"/>
        <pc:sldMkLst>
          <pc:docMk/>
          <pc:sldMk cId="4276546213" sldId="1900"/>
        </pc:sldMkLst>
      </pc:sldChg>
      <pc:sldChg chg="del">
        <pc:chgData name="Karl Ots" userId="5c0778e0-a52b-4df8-9e90-272111e7ef67" providerId="ADAL" clId="{0BAE04DC-4EFC-403E-A637-93BB04D7FC90}" dt="2019-03-26T17:35:31.957" v="107" actId="2696"/>
        <pc:sldMkLst>
          <pc:docMk/>
          <pc:sldMk cId="1492499764" sldId="1901"/>
        </pc:sldMkLst>
      </pc:sldChg>
      <pc:sldChg chg="del">
        <pc:chgData name="Karl Ots" userId="5c0778e0-a52b-4df8-9e90-272111e7ef67" providerId="ADAL" clId="{0BAE04DC-4EFC-403E-A637-93BB04D7FC90}" dt="2019-03-26T17:35:31.926" v="106" actId="2696"/>
        <pc:sldMkLst>
          <pc:docMk/>
          <pc:sldMk cId="3240702875" sldId="1902"/>
        </pc:sldMkLst>
      </pc:sldChg>
      <pc:sldChg chg="del">
        <pc:chgData name="Karl Ots" userId="5c0778e0-a52b-4df8-9e90-272111e7ef67" providerId="ADAL" clId="{0BAE04DC-4EFC-403E-A637-93BB04D7FC90}" dt="2019-03-26T17:35:31.864" v="103" actId="2696"/>
        <pc:sldMkLst>
          <pc:docMk/>
          <pc:sldMk cId="3289959507" sldId="1903"/>
        </pc:sldMkLst>
      </pc:sldChg>
      <pc:sldChg chg="del">
        <pc:chgData name="Karl Ots" userId="5c0778e0-a52b-4df8-9e90-272111e7ef67" providerId="ADAL" clId="{0BAE04DC-4EFC-403E-A637-93BB04D7FC90}" dt="2019-03-26T17:35:31.598" v="99" actId="2696"/>
        <pc:sldMkLst>
          <pc:docMk/>
          <pc:sldMk cId="3195392773" sldId="1905"/>
        </pc:sldMkLst>
      </pc:sldChg>
      <pc:sldChg chg="del">
        <pc:chgData name="Karl Ots" userId="5c0778e0-a52b-4df8-9e90-272111e7ef67" providerId="ADAL" clId="{0BAE04DC-4EFC-403E-A637-93BB04D7FC90}" dt="2019-03-26T17:35:31.848" v="102" actId="2696"/>
        <pc:sldMkLst>
          <pc:docMk/>
          <pc:sldMk cId="1493595573" sldId="1907"/>
        </pc:sldMkLst>
      </pc:sldChg>
      <pc:sldChg chg="del">
        <pc:chgData name="Karl Ots" userId="5c0778e0-a52b-4df8-9e90-272111e7ef67" providerId="ADAL" clId="{0BAE04DC-4EFC-403E-A637-93BB04D7FC90}" dt="2019-03-26T17:35:31.832" v="101" actId="2696"/>
        <pc:sldMkLst>
          <pc:docMk/>
          <pc:sldMk cId="1296259880" sldId="1910"/>
        </pc:sldMkLst>
      </pc:sldChg>
      <pc:sldChg chg="del">
        <pc:chgData name="Karl Ots" userId="5c0778e0-a52b-4df8-9e90-272111e7ef67" providerId="ADAL" clId="{0BAE04DC-4EFC-403E-A637-93BB04D7FC90}" dt="2019-03-26T17:35:31.645" v="100" actId="2696"/>
        <pc:sldMkLst>
          <pc:docMk/>
          <pc:sldMk cId="1349178362" sldId="1912"/>
        </pc:sldMkLst>
      </pc:sldChg>
      <pc:sldChg chg="del">
        <pc:chgData name="Karl Ots" userId="5c0778e0-a52b-4df8-9e90-272111e7ef67" providerId="ADAL" clId="{0BAE04DC-4EFC-403E-A637-93BB04D7FC90}" dt="2019-03-26T17:35:31.879" v="104" actId="2696"/>
        <pc:sldMkLst>
          <pc:docMk/>
          <pc:sldMk cId="2230678489" sldId="1915"/>
        </pc:sldMkLst>
      </pc:sldChg>
      <pc:sldChg chg="del">
        <pc:chgData name="Karl Ots" userId="5c0778e0-a52b-4df8-9e90-272111e7ef67" providerId="ADAL" clId="{0BAE04DC-4EFC-403E-A637-93BB04D7FC90}" dt="2019-03-26T17:35:31.910" v="105" actId="2696"/>
        <pc:sldMkLst>
          <pc:docMk/>
          <pc:sldMk cId="3123873314" sldId="1919"/>
        </pc:sldMkLst>
      </pc:sldChg>
      <pc:sldChg chg="del">
        <pc:chgData name="Karl Ots" userId="5c0778e0-a52b-4df8-9e90-272111e7ef67" providerId="ADAL" clId="{0BAE04DC-4EFC-403E-A637-93BB04D7FC90}" dt="2019-03-26T17:35:01.552" v="69" actId="2696"/>
        <pc:sldMkLst>
          <pc:docMk/>
          <pc:sldMk cId="2970268008" sldId="3766"/>
        </pc:sldMkLst>
      </pc:sldChg>
      <pc:sldChg chg="del">
        <pc:chgData name="Karl Ots" userId="5c0778e0-a52b-4df8-9e90-272111e7ef67" providerId="ADAL" clId="{0BAE04DC-4EFC-403E-A637-93BB04D7FC90}" dt="2019-03-26T17:34:51.177" v="42" actId="2696"/>
        <pc:sldMkLst>
          <pc:docMk/>
          <pc:sldMk cId="2742354598" sldId="3780"/>
        </pc:sldMkLst>
      </pc:sldChg>
      <pc:sldChg chg="del">
        <pc:chgData name="Karl Ots" userId="5c0778e0-a52b-4df8-9e90-272111e7ef67" providerId="ADAL" clId="{0BAE04DC-4EFC-403E-A637-93BB04D7FC90}" dt="2019-03-26T17:35:01.458" v="67" actId="2696"/>
        <pc:sldMkLst>
          <pc:docMk/>
          <pc:sldMk cId="2948626226" sldId="3781"/>
        </pc:sldMkLst>
      </pc:sldChg>
      <pc:sldChg chg="del">
        <pc:chgData name="Karl Ots" userId="5c0778e0-a52b-4df8-9e90-272111e7ef67" providerId="ADAL" clId="{0BAE04DC-4EFC-403E-A637-93BB04D7FC90}" dt="2019-03-26T17:34:51.286" v="45" actId="2696"/>
        <pc:sldMkLst>
          <pc:docMk/>
          <pc:sldMk cId="4016129594" sldId="3787"/>
        </pc:sldMkLst>
      </pc:sldChg>
      <pc:sldChg chg="del">
        <pc:chgData name="Karl Ots" userId="5c0778e0-a52b-4df8-9e90-272111e7ef67" providerId="ADAL" clId="{0BAE04DC-4EFC-403E-A637-93BB04D7FC90}" dt="2019-03-26T17:34:51.130" v="41" actId="2696"/>
        <pc:sldMkLst>
          <pc:docMk/>
          <pc:sldMk cId="1072365153" sldId="3801"/>
        </pc:sldMkLst>
      </pc:sldChg>
      <pc:sldChg chg="del">
        <pc:chgData name="Karl Ots" userId="5c0778e0-a52b-4df8-9e90-272111e7ef67" providerId="ADAL" clId="{0BAE04DC-4EFC-403E-A637-93BB04D7FC90}" dt="2019-03-26T17:34:58.148" v="53" actId="2696"/>
        <pc:sldMkLst>
          <pc:docMk/>
          <pc:sldMk cId="3671439881" sldId="3802"/>
        </pc:sldMkLst>
      </pc:sldChg>
      <pc:sldChg chg="ord modTransition">
        <pc:chgData name="Karl Ots" userId="5c0778e0-a52b-4df8-9e90-272111e7ef67" providerId="ADAL" clId="{0BAE04DC-4EFC-403E-A637-93BB04D7FC90}" dt="2019-03-26T18:24:15.754" v="419"/>
        <pc:sldMkLst>
          <pc:docMk/>
          <pc:sldMk cId="1248260999" sldId="4310"/>
        </pc:sldMkLst>
      </pc:sldChg>
      <pc:sldChg chg="ord modTransition">
        <pc:chgData name="Karl Ots" userId="5c0778e0-a52b-4df8-9e90-272111e7ef67" providerId="ADAL" clId="{0BAE04DC-4EFC-403E-A637-93BB04D7FC90}" dt="2019-03-26T18:24:15.754" v="419"/>
        <pc:sldMkLst>
          <pc:docMk/>
          <pc:sldMk cId="580355940" sldId="4312"/>
        </pc:sldMkLst>
      </pc:sldChg>
      <pc:sldChg chg="del">
        <pc:chgData name="Karl Ots" userId="5c0778e0-a52b-4df8-9e90-272111e7ef67" providerId="ADAL" clId="{0BAE04DC-4EFC-403E-A637-93BB04D7FC90}" dt="2019-03-26T17:34:50.974" v="39" actId="2696"/>
        <pc:sldMkLst>
          <pc:docMk/>
          <pc:sldMk cId="3426261545" sldId="4330"/>
        </pc:sldMkLst>
      </pc:sldChg>
      <pc:sldChg chg="del">
        <pc:chgData name="Karl Ots" userId="5c0778e0-a52b-4df8-9e90-272111e7ef67" providerId="ADAL" clId="{0BAE04DC-4EFC-403E-A637-93BB04D7FC90}" dt="2019-03-26T17:35:31.535" v="97" actId="2696"/>
        <pc:sldMkLst>
          <pc:docMk/>
          <pc:sldMk cId="3761220750" sldId="4331"/>
        </pc:sldMkLst>
      </pc:sldChg>
      <pc:sldChg chg="del">
        <pc:chgData name="Karl Ots" userId="5c0778e0-a52b-4df8-9e90-272111e7ef67" providerId="ADAL" clId="{0BAE04DC-4EFC-403E-A637-93BB04D7FC90}" dt="2019-03-26T17:34:58.101" v="52" actId="2696"/>
        <pc:sldMkLst>
          <pc:docMk/>
          <pc:sldMk cId="2611413557" sldId="4333"/>
        </pc:sldMkLst>
      </pc:sldChg>
      <pc:sldChg chg="del">
        <pc:chgData name="Karl Ots" userId="5c0778e0-a52b-4df8-9e90-272111e7ef67" providerId="ADAL" clId="{0BAE04DC-4EFC-403E-A637-93BB04D7FC90}" dt="2019-03-26T17:34:58.304" v="57" actId="2696"/>
        <pc:sldMkLst>
          <pc:docMk/>
          <pc:sldMk cId="1141463700" sldId="4334"/>
        </pc:sldMkLst>
      </pc:sldChg>
      <pc:sldChg chg="del">
        <pc:chgData name="Karl Ots" userId="5c0778e0-a52b-4df8-9e90-272111e7ef67" providerId="ADAL" clId="{0BAE04DC-4EFC-403E-A637-93BB04D7FC90}" dt="2019-03-26T17:41:54.656" v="173" actId="2696"/>
        <pc:sldMkLst>
          <pc:docMk/>
          <pc:sldMk cId="2420431144" sldId="4335"/>
        </pc:sldMkLst>
      </pc:sldChg>
      <pc:sldChg chg="del">
        <pc:chgData name="Karl Ots" userId="5c0778e0-a52b-4df8-9e90-272111e7ef67" providerId="ADAL" clId="{0BAE04DC-4EFC-403E-A637-93BB04D7FC90}" dt="2019-03-26T17:41:53.734" v="172" actId="2696"/>
        <pc:sldMkLst>
          <pc:docMk/>
          <pc:sldMk cId="2664561216" sldId="4336"/>
        </pc:sldMkLst>
      </pc:sldChg>
      <pc:sldChg chg="del">
        <pc:chgData name="Karl Ots" userId="5c0778e0-a52b-4df8-9e90-272111e7ef67" providerId="ADAL" clId="{0BAE04DC-4EFC-403E-A637-93BB04D7FC90}" dt="2019-03-26T17:34:58.335" v="58" actId="2696"/>
        <pc:sldMkLst>
          <pc:docMk/>
          <pc:sldMk cId="3649762452" sldId="4337"/>
        </pc:sldMkLst>
      </pc:sldChg>
      <pc:sldChg chg="del">
        <pc:chgData name="Karl Ots" userId="5c0778e0-a52b-4df8-9e90-272111e7ef67" providerId="ADAL" clId="{0BAE04DC-4EFC-403E-A637-93BB04D7FC90}" dt="2019-03-26T17:34:58.367" v="59" actId="2696"/>
        <pc:sldMkLst>
          <pc:docMk/>
          <pc:sldMk cId="458313184" sldId="4338"/>
        </pc:sldMkLst>
      </pc:sldChg>
      <pc:sldChg chg="del">
        <pc:chgData name="Karl Ots" userId="5c0778e0-a52b-4df8-9e90-272111e7ef67" providerId="ADAL" clId="{0BAE04DC-4EFC-403E-A637-93BB04D7FC90}" dt="2019-03-26T17:34:58.398" v="60" actId="2696"/>
        <pc:sldMkLst>
          <pc:docMk/>
          <pc:sldMk cId="1384608575" sldId="4339"/>
        </pc:sldMkLst>
      </pc:sldChg>
      <pc:sldChg chg="del">
        <pc:chgData name="Karl Ots" userId="5c0778e0-a52b-4df8-9e90-272111e7ef67" providerId="ADAL" clId="{0BAE04DC-4EFC-403E-A637-93BB04D7FC90}" dt="2019-03-26T17:34:58.445" v="61" actId="2696"/>
        <pc:sldMkLst>
          <pc:docMk/>
          <pc:sldMk cId="2643743911" sldId="4341"/>
        </pc:sldMkLst>
      </pc:sldChg>
      <pc:sldChg chg="del">
        <pc:chgData name="Karl Ots" userId="5c0778e0-a52b-4df8-9e90-272111e7ef67" providerId="ADAL" clId="{0BAE04DC-4EFC-403E-A637-93BB04D7FC90}" dt="2019-03-26T17:34:58.242" v="55" actId="2696"/>
        <pc:sldMkLst>
          <pc:docMk/>
          <pc:sldMk cId="3449552761" sldId="4342"/>
        </pc:sldMkLst>
      </pc:sldChg>
      <pc:sldChg chg="modTransition">
        <pc:chgData name="Karl Ots" userId="5c0778e0-a52b-4df8-9e90-272111e7ef67" providerId="ADAL" clId="{0BAE04DC-4EFC-403E-A637-93BB04D7FC90}" dt="2019-03-27T06:20:12.255" v="1050"/>
        <pc:sldMkLst>
          <pc:docMk/>
          <pc:sldMk cId="725172622" sldId="4345"/>
        </pc:sldMkLst>
      </pc:sldChg>
      <pc:sldChg chg="del">
        <pc:chgData name="Karl Ots" userId="5c0778e0-a52b-4df8-9e90-272111e7ef67" providerId="ADAL" clId="{0BAE04DC-4EFC-403E-A637-93BB04D7FC90}" dt="2019-03-26T17:35:01.224" v="64" actId="2696"/>
        <pc:sldMkLst>
          <pc:docMk/>
          <pc:sldMk cId="3694606906" sldId="4346"/>
        </pc:sldMkLst>
      </pc:sldChg>
      <pc:sldChg chg="addSp delSp modSp">
        <pc:chgData name="Karl Ots" userId="5c0778e0-a52b-4df8-9e90-272111e7ef67" providerId="ADAL" clId="{0BAE04DC-4EFC-403E-A637-93BB04D7FC90}" dt="2019-03-26T19:39:46.739" v="1047" actId="6549"/>
        <pc:sldMkLst>
          <pc:docMk/>
          <pc:sldMk cId="889320945" sldId="4347"/>
        </pc:sldMkLst>
        <pc:spChg chg="mod">
          <ac:chgData name="Karl Ots" userId="5c0778e0-a52b-4df8-9e90-272111e7ef67" providerId="ADAL" clId="{0BAE04DC-4EFC-403E-A637-93BB04D7FC90}" dt="2019-03-26T19:39:46.739" v="1047" actId="6549"/>
          <ac:spMkLst>
            <pc:docMk/>
            <pc:sldMk cId="889320945" sldId="4347"/>
            <ac:spMk id="7" creationId="{56A618DC-3BF3-40A2-9984-3273890F4764}"/>
          </ac:spMkLst>
        </pc:spChg>
        <pc:picChg chg="add del">
          <ac:chgData name="Karl Ots" userId="5c0778e0-a52b-4df8-9e90-272111e7ef67" providerId="ADAL" clId="{0BAE04DC-4EFC-403E-A637-93BB04D7FC90}" dt="2019-03-26T19:06:54.768" v="536"/>
          <ac:picMkLst>
            <pc:docMk/>
            <pc:sldMk cId="889320945" sldId="4347"/>
            <ac:picMk id="2" creationId="{60D5B11F-BAE7-40FF-BAB0-855BC8F0E0E2}"/>
          </ac:picMkLst>
        </pc:picChg>
      </pc:sldChg>
      <pc:sldChg chg="del">
        <pc:chgData name="Karl Ots" userId="5c0778e0-a52b-4df8-9e90-272111e7ef67" providerId="ADAL" clId="{0BAE04DC-4EFC-403E-A637-93BB04D7FC90}" dt="2019-03-26T17:45:40.555" v="181" actId="2696"/>
        <pc:sldMkLst>
          <pc:docMk/>
          <pc:sldMk cId="3346157970" sldId="4350"/>
        </pc:sldMkLst>
      </pc:sldChg>
      <pc:sldChg chg="addSp delSp modSp add">
        <pc:chgData name="Karl Ots" userId="5c0778e0-a52b-4df8-9e90-272111e7ef67" providerId="ADAL" clId="{0BAE04DC-4EFC-403E-A637-93BB04D7FC90}" dt="2019-03-26T17:43:54.920" v="180"/>
        <pc:sldMkLst>
          <pc:docMk/>
          <pc:sldMk cId="2925354139" sldId="4351"/>
        </pc:sldMkLst>
        <pc:spChg chg="del">
          <ac:chgData name="Karl Ots" userId="5c0778e0-a52b-4df8-9e90-272111e7ef67" providerId="ADAL" clId="{0BAE04DC-4EFC-403E-A637-93BB04D7FC90}" dt="2019-03-26T17:43:41.235" v="177" actId="478"/>
          <ac:spMkLst>
            <pc:docMk/>
            <pc:sldMk cId="2925354139" sldId="4351"/>
            <ac:spMk id="2" creationId="{4DFBAAF7-8501-461D-8D07-9136363FCE7F}"/>
          </ac:spMkLst>
        </pc:spChg>
        <pc:spChg chg="del">
          <ac:chgData name="Karl Ots" userId="5c0778e0-a52b-4df8-9e90-272111e7ef67" providerId="ADAL" clId="{0BAE04DC-4EFC-403E-A637-93BB04D7FC90}" dt="2019-03-26T17:43:41.235" v="177" actId="478"/>
          <ac:spMkLst>
            <pc:docMk/>
            <pc:sldMk cId="2925354139" sldId="4351"/>
            <ac:spMk id="3" creationId="{0100DC83-2019-4989-8549-094388ED2E89}"/>
          </ac:spMkLst>
        </pc:spChg>
        <pc:picChg chg="add mod">
          <ac:chgData name="Karl Ots" userId="5c0778e0-a52b-4df8-9e90-272111e7ef67" providerId="ADAL" clId="{0BAE04DC-4EFC-403E-A637-93BB04D7FC90}" dt="2019-03-26T17:43:54.920" v="180"/>
          <ac:picMkLst>
            <pc:docMk/>
            <pc:sldMk cId="2925354139" sldId="4351"/>
            <ac:picMk id="4" creationId="{B0A0EE65-BADD-49BA-9D66-DC981B01B5FB}"/>
          </ac:picMkLst>
        </pc:picChg>
      </pc:sldChg>
      <pc:sldChg chg="del">
        <pc:chgData name="Karl Ots" userId="5c0778e0-a52b-4df8-9e90-272111e7ef67" providerId="ADAL" clId="{0BAE04DC-4EFC-403E-A637-93BB04D7FC90}" dt="2019-03-26T17:34:58.476" v="62" actId="2696"/>
        <pc:sldMkLst>
          <pc:docMk/>
          <pc:sldMk cId="3833352232" sldId="4351"/>
        </pc:sldMkLst>
      </pc:sldChg>
      <pc:sldChg chg="add del ord">
        <pc:chgData name="Karl Ots" userId="5c0778e0-a52b-4df8-9e90-272111e7ef67" providerId="ADAL" clId="{0BAE04DC-4EFC-403E-A637-93BB04D7FC90}" dt="2019-03-26T17:58:13.029" v="320" actId="2696"/>
        <pc:sldMkLst>
          <pc:docMk/>
          <pc:sldMk cId="397458430" sldId="4352"/>
        </pc:sldMkLst>
      </pc:sldChg>
      <pc:sldChg chg="addSp delSp modSp add">
        <pc:chgData name="Karl Ots" userId="5c0778e0-a52b-4df8-9e90-272111e7ef67" providerId="ADAL" clId="{0BAE04DC-4EFC-403E-A637-93BB04D7FC90}" dt="2019-03-26T18:35:35.285" v="454" actId="20577"/>
        <pc:sldMkLst>
          <pc:docMk/>
          <pc:sldMk cId="1652409513" sldId="4352"/>
        </pc:sldMkLst>
        <pc:spChg chg="del">
          <ac:chgData name="Karl Ots" userId="5c0778e0-a52b-4df8-9e90-272111e7ef67" providerId="ADAL" clId="{0BAE04DC-4EFC-403E-A637-93BB04D7FC90}" dt="2019-03-26T18:35:30.468" v="439"/>
          <ac:spMkLst>
            <pc:docMk/>
            <pc:sldMk cId="1652409513" sldId="4352"/>
            <ac:spMk id="2" creationId="{F5578E82-7B7D-4D2F-97DD-452905F267FA}"/>
          </ac:spMkLst>
        </pc:spChg>
        <pc:spChg chg="del">
          <ac:chgData name="Karl Ots" userId="5c0778e0-a52b-4df8-9e90-272111e7ef67" providerId="ADAL" clId="{0BAE04DC-4EFC-403E-A637-93BB04D7FC90}" dt="2019-03-26T18:35:30.468" v="439"/>
          <ac:spMkLst>
            <pc:docMk/>
            <pc:sldMk cId="1652409513" sldId="4352"/>
            <ac:spMk id="3" creationId="{4BA0CA63-FA1D-4F42-BD8F-4528A7191802}"/>
          </ac:spMkLst>
        </pc:spChg>
        <pc:spChg chg="add mod">
          <ac:chgData name="Karl Ots" userId="5c0778e0-a52b-4df8-9e90-272111e7ef67" providerId="ADAL" clId="{0BAE04DC-4EFC-403E-A637-93BB04D7FC90}" dt="2019-03-26T18:35:31.968" v="444" actId="20577"/>
          <ac:spMkLst>
            <pc:docMk/>
            <pc:sldMk cId="1652409513" sldId="4352"/>
            <ac:spMk id="4" creationId="{E842791F-491C-4AD9-B60B-79E2CBA74224}"/>
          </ac:spMkLst>
        </pc:spChg>
        <pc:spChg chg="add mod">
          <ac:chgData name="Karl Ots" userId="5c0778e0-a52b-4df8-9e90-272111e7ef67" providerId="ADAL" clId="{0BAE04DC-4EFC-403E-A637-93BB04D7FC90}" dt="2019-03-26T18:35:35.285" v="454" actId="20577"/>
          <ac:spMkLst>
            <pc:docMk/>
            <pc:sldMk cId="1652409513" sldId="4352"/>
            <ac:spMk id="5" creationId="{E802B711-7762-4A6F-AF30-847E17D91D99}"/>
          </ac:spMkLst>
        </pc:spChg>
      </pc:sldChg>
      <pc:sldChg chg="add del">
        <pc:chgData name="Karl Ots" userId="5c0778e0-a52b-4df8-9e90-272111e7ef67" providerId="ADAL" clId="{0BAE04DC-4EFC-403E-A637-93BB04D7FC90}" dt="2019-03-26T18:14:47.594" v="379"/>
        <pc:sldMkLst>
          <pc:docMk/>
          <pc:sldMk cId="1784154077" sldId="4352"/>
        </pc:sldMkLst>
      </pc:sldChg>
      <pc:sldChg chg="del">
        <pc:chgData name="Karl Ots" userId="5c0778e0-a52b-4df8-9e90-272111e7ef67" providerId="ADAL" clId="{0BAE04DC-4EFC-403E-A637-93BB04D7FC90}" dt="2019-03-26T17:35:29.270" v="90" actId="2696"/>
        <pc:sldMkLst>
          <pc:docMk/>
          <pc:sldMk cId="2072281881" sldId="4352"/>
        </pc:sldMkLst>
      </pc:sldChg>
      <pc:sldChg chg="addSp delSp modSp add del">
        <pc:chgData name="Karl Ots" userId="5c0778e0-a52b-4df8-9e90-272111e7ef67" providerId="ADAL" clId="{0BAE04DC-4EFC-403E-A637-93BB04D7FC90}" dt="2019-03-26T18:21:04.979" v="413" actId="2696"/>
        <pc:sldMkLst>
          <pc:docMk/>
          <pc:sldMk cId="2459460336" sldId="4352"/>
        </pc:sldMkLst>
        <pc:spChg chg="del">
          <ac:chgData name="Karl Ots" userId="5c0778e0-a52b-4df8-9e90-272111e7ef67" providerId="ADAL" clId="{0BAE04DC-4EFC-403E-A637-93BB04D7FC90}" dt="2019-03-26T18:19:07.459" v="381"/>
          <ac:spMkLst>
            <pc:docMk/>
            <pc:sldMk cId="2459460336" sldId="4352"/>
            <ac:spMk id="3" creationId="{04B01469-E368-4EE5-86BD-64204F99716C}"/>
          </ac:spMkLst>
        </pc:spChg>
        <pc:picChg chg="add mod">
          <ac:chgData name="Karl Ots" userId="5c0778e0-a52b-4df8-9e90-272111e7ef67" providerId="ADAL" clId="{0BAE04DC-4EFC-403E-A637-93BB04D7FC90}" dt="2019-03-26T18:19:20.062" v="385" actId="14100"/>
          <ac:picMkLst>
            <pc:docMk/>
            <pc:sldMk cId="2459460336" sldId="4352"/>
            <ac:picMk id="5" creationId="{F873B92B-EA3C-49E4-9CFA-5FF7C99825D5}"/>
          </ac:picMkLst>
        </pc:picChg>
      </pc:sldChg>
      <pc:sldChg chg="add del">
        <pc:chgData name="Karl Ots" userId="5c0778e0-a52b-4df8-9e90-272111e7ef67" providerId="ADAL" clId="{0BAE04DC-4EFC-403E-A637-93BB04D7FC90}" dt="2019-03-26T17:51:27.451" v="308"/>
        <pc:sldMkLst>
          <pc:docMk/>
          <pc:sldMk cId="237688476" sldId="4353"/>
        </pc:sldMkLst>
      </pc:sldChg>
      <pc:sldChg chg="del">
        <pc:chgData name="Karl Ots" userId="5c0778e0-a52b-4df8-9e90-272111e7ef67" providerId="ADAL" clId="{0BAE04DC-4EFC-403E-A637-93BB04D7FC90}" dt="2019-03-26T17:35:21.362" v="88" actId="2696"/>
        <pc:sldMkLst>
          <pc:docMk/>
          <pc:sldMk cId="1271774861" sldId="4353"/>
        </pc:sldMkLst>
      </pc:sldChg>
      <pc:sldChg chg="add del">
        <pc:chgData name="Karl Ots" userId="5c0778e0-a52b-4df8-9e90-272111e7ef67" providerId="ADAL" clId="{0BAE04DC-4EFC-403E-A637-93BB04D7FC90}" dt="2019-03-26T18:14:47.594" v="379"/>
        <pc:sldMkLst>
          <pc:docMk/>
          <pc:sldMk cId="1344981414" sldId="4353"/>
        </pc:sldMkLst>
      </pc:sldChg>
      <pc:sldChg chg="modSp add del">
        <pc:chgData name="Karl Ots" userId="5c0778e0-a52b-4df8-9e90-272111e7ef67" providerId="ADAL" clId="{0BAE04DC-4EFC-403E-A637-93BB04D7FC90}" dt="2019-03-27T06:19:50.429" v="1049" actId="2696"/>
        <pc:sldMkLst>
          <pc:docMk/>
          <pc:sldMk cId="3412963636" sldId="4353"/>
        </pc:sldMkLst>
        <pc:spChg chg="mod">
          <ac:chgData name="Karl Ots" userId="5c0778e0-a52b-4df8-9e90-272111e7ef67" providerId="ADAL" clId="{0BAE04DC-4EFC-403E-A637-93BB04D7FC90}" dt="2019-03-26T18:35:51.034" v="458" actId="20577"/>
          <ac:spMkLst>
            <pc:docMk/>
            <pc:sldMk cId="3412963636" sldId="4353"/>
            <ac:spMk id="5" creationId="{E802B711-7762-4A6F-AF30-847E17D91D99}"/>
          </ac:spMkLst>
        </pc:spChg>
      </pc:sldChg>
      <pc:sldChg chg="del">
        <pc:chgData name="Karl Ots" userId="5c0778e0-a52b-4df8-9e90-272111e7ef67" providerId="ADAL" clId="{0BAE04DC-4EFC-403E-A637-93BB04D7FC90}" dt="2019-03-26T17:34:51.333" v="46" actId="2696"/>
        <pc:sldMkLst>
          <pc:docMk/>
          <pc:sldMk cId="2492903448" sldId="4354"/>
        </pc:sldMkLst>
      </pc:sldChg>
      <pc:sldChg chg="addSp delSp modSp add ord">
        <pc:chgData name="Karl Ots" userId="5c0778e0-a52b-4df8-9e90-272111e7ef67" providerId="ADAL" clId="{0BAE04DC-4EFC-403E-A637-93BB04D7FC90}" dt="2019-03-26T19:07:22.917" v="543"/>
        <pc:sldMkLst>
          <pc:docMk/>
          <pc:sldMk cId="2875832558" sldId="4354"/>
        </pc:sldMkLst>
        <pc:spChg chg="del">
          <ac:chgData name="Karl Ots" userId="5c0778e0-a52b-4df8-9e90-272111e7ef67" providerId="ADAL" clId="{0BAE04DC-4EFC-403E-A637-93BB04D7FC90}" dt="2019-03-26T19:06:58.755" v="538" actId="478"/>
          <ac:spMkLst>
            <pc:docMk/>
            <pc:sldMk cId="2875832558" sldId="4354"/>
            <ac:spMk id="2" creationId="{1591A81D-DEC3-4984-817C-A09EA92712ED}"/>
          </ac:spMkLst>
        </pc:spChg>
        <pc:spChg chg="del">
          <ac:chgData name="Karl Ots" userId="5c0778e0-a52b-4df8-9e90-272111e7ef67" providerId="ADAL" clId="{0BAE04DC-4EFC-403E-A637-93BB04D7FC90}" dt="2019-03-26T19:06:58.755" v="538" actId="478"/>
          <ac:spMkLst>
            <pc:docMk/>
            <pc:sldMk cId="2875832558" sldId="4354"/>
            <ac:spMk id="3" creationId="{33FA224B-D971-49F0-92E7-C7FDD5EF2883}"/>
          </ac:spMkLst>
        </pc:spChg>
        <pc:picChg chg="add mod">
          <ac:chgData name="Karl Ots" userId="5c0778e0-a52b-4df8-9e90-272111e7ef67" providerId="ADAL" clId="{0BAE04DC-4EFC-403E-A637-93BB04D7FC90}" dt="2019-03-26T19:07:18.050" v="542"/>
          <ac:picMkLst>
            <pc:docMk/>
            <pc:sldMk cId="2875832558" sldId="4354"/>
            <ac:picMk id="4" creationId="{E55DFA1E-2452-496B-B353-3DA33D08A22A}"/>
          </ac:picMkLst>
        </pc:picChg>
      </pc:sldChg>
      <pc:sldChg chg="del">
        <pc:chgData name="Karl Ots" userId="5c0778e0-a52b-4df8-9e90-272111e7ef67" providerId="ADAL" clId="{0BAE04DC-4EFC-403E-A637-93BB04D7FC90}" dt="2019-03-26T17:34:51.380" v="47" actId="2696"/>
        <pc:sldMkLst>
          <pc:docMk/>
          <pc:sldMk cId="1877663817" sldId="4355"/>
        </pc:sldMkLst>
      </pc:sldChg>
      <pc:sldChg chg="modSp add">
        <pc:chgData name="Karl Ots" userId="5c0778e0-a52b-4df8-9e90-272111e7ef67" providerId="ADAL" clId="{0BAE04DC-4EFC-403E-A637-93BB04D7FC90}" dt="2019-03-26T19:25:11.608" v="870" actId="20577"/>
        <pc:sldMkLst>
          <pc:docMk/>
          <pc:sldMk cId="4014857523" sldId="4355"/>
        </pc:sldMkLst>
        <pc:spChg chg="mod">
          <ac:chgData name="Karl Ots" userId="5c0778e0-a52b-4df8-9e90-272111e7ef67" providerId="ADAL" clId="{0BAE04DC-4EFC-403E-A637-93BB04D7FC90}" dt="2019-03-26T19:25:11.608" v="870" actId="20577"/>
          <ac:spMkLst>
            <pc:docMk/>
            <pc:sldMk cId="4014857523" sldId="4355"/>
            <ac:spMk id="2" creationId="{EFA60CE0-156E-4459-9391-6D877C0AECC4}"/>
          </ac:spMkLst>
        </pc:spChg>
      </pc:sldChg>
      <pc:sldChg chg="addSp delSp modSp add modTransition modNotesTx">
        <pc:chgData name="Karl Ots" userId="5c0778e0-a52b-4df8-9e90-272111e7ef67" providerId="ADAL" clId="{0BAE04DC-4EFC-403E-A637-93BB04D7FC90}" dt="2019-03-26T19:28:28.889" v="979" actId="20577"/>
        <pc:sldMkLst>
          <pc:docMk/>
          <pc:sldMk cId="3362849261" sldId="4356"/>
        </pc:sldMkLst>
        <pc:spChg chg="del">
          <ac:chgData name="Karl Ots" userId="5c0778e0-a52b-4df8-9e90-272111e7ef67" providerId="ADAL" clId="{0BAE04DC-4EFC-403E-A637-93BB04D7FC90}" dt="2019-03-26T19:15:04.692" v="590"/>
          <ac:spMkLst>
            <pc:docMk/>
            <pc:sldMk cId="3362849261" sldId="4356"/>
            <ac:spMk id="2" creationId="{50DEE25C-7BEF-4692-B3EB-9C4CBE87E736}"/>
          </ac:spMkLst>
        </pc:spChg>
        <pc:spChg chg="del">
          <ac:chgData name="Karl Ots" userId="5c0778e0-a52b-4df8-9e90-272111e7ef67" providerId="ADAL" clId="{0BAE04DC-4EFC-403E-A637-93BB04D7FC90}" dt="2019-03-26T19:15:04.692" v="590"/>
          <ac:spMkLst>
            <pc:docMk/>
            <pc:sldMk cId="3362849261" sldId="4356"/>
            <ac:spMk id="3" creationId="{55C79600-B2D6-4805-B19F-AFA6C9BBB46D}"/>
          </ac:spMkLst>
        </pc:spChg>
        <pc:spChg chg="add mod">
          <ac:chgData name="Karl Ots" userId="5c0778e0-a52b-4df8-9e90-272111e7ef67" providerId="ADAL" clId="{0BAE04DC-4EFC-403E-A637-93BB04D7FC90}" dt="2019-03-26T19:15:07.368" v="593" actId="27636"/>
          <ac:spMkLst>
            <pc:docMk/>
            <pc:sldMk cId="3362849261" sldId="4356"/>
            <ac:spMk id="4" creationId="{B2B7FF51-2890-4B45-AD3E-417960191300}"/>
          </ac:spMkLst>
        </pc:spChg>
        <pc:spChg chg="add mod">
          <ac:chgData name="Karl Ots" userId="5c0778e0-a52b-4df8-9e90-272111e7ef67" providerId="ADAL" clId="{0BAE04DC-4EFC-403E-A637-93BB04D7FC90}" dt="2019-03-26T19:23:14.932" v="709" actId="20577"/>
          <ac:spMkLst>
            <pc:docMk/>
            <pc:sldMk cId="3362849261" sldId="4356"/>
            <ac:spMk id="5" creationId="{FAF09CE7-000C-4A8B-B69E-AE07FF002C0C}"/>
          </ac:spMkLst>
        </pc:spChg>
      </pc:sldChg>
      <pc:sldChg chg="del">
        <pc:chgData name="Karl Ots" userId="5c0778e0-a52b-4df8-9e90-272111e7ef67" providerId="ADAL" clId="{0BAE04DC-4EFC-403E-A637-93BB04D7FC90}" dt="2019-03-26T17:34:51.427" v="48" actId="2696"/>
        <pc:sldMkLst>
          <pc:docMk/>
          <pc:sldMk cId="3682347193" sldId="4356"/>
        </pc:sldMkLst>
      </pc:sldChg>
      <pc:sldChg chg="del">
        <pc:chgData name="Karl Ots" userId="5c0778e0-a52b-4df8-9e90-272111e7ef67" providerId="ADAL" clId="{0BAE04DC-4EFC-403E-A637-93BB04D7FC90}" dt="2019-03-26T17:34:51.458" v="49" actId="2696"/>
        <pc:sldMkLst>
          <pc:docMk/>
          <pc:sldMk cId="661178172" sldId="4357"/>
        </pc:sldMkLst>
      </pc:sldChg>
      <pc:sldChg chg="modSp add ord">
        <pc:chgData name="Karl Ots" userId="5c0778e0-a52b-4df8-9e90-272111e7ef67" providerId="ADAL" clId="{0BAE04DC-4EFC-403E-A637-93BB04D7FC90}" dt="2019-03-26T19:29:55.009" v="1029" actId="20577"/>
        <pc:sldMkLst>
          <pc:docMk/>
          <pc:sldMk cId="1862546833" sldId="4357"/>
        </pc:sldMkLst>
        <pc:spChg chg="mod">
          <ac:chgData name="Karl Ots" userId="5c0778e0-a52b-4df8-9e90-272111e7ef67" providerId="ADAL" clId="{0BAE04DC-4EFC-403E-A637-93BB04D7FC90}" dt="2019-03-26T19:21:30.004" v="605" actId="20577"/>
          <ac:spMkLst>
            <pc:docMk/>
            <pc:sldMk cId="1862546833" sldId="4357"/>
            <ac:spMk id="2" creationId="{83893233-EF79-48A1-8DBE-7314C46D6C9E}"/>
          </ac:spMkLst>
        </pc:spChg>
        <pc:spChg chg="mod">
          <ac:chgData name="Karl Ots" userId="5c0778e0-a52b-4df8-9e90-272111e7ef67" providerId="ADAL" clId="{0BAE04DC-4EFC-403E-A637-93BB04D7FC90}" dt="2019-03-26T19:29:55.009" v="1029" actId="20577"/>
          <ac:spMkLst>
            <pc:docMk/>
            <pc:sldMk cId="1862546833" sldId="4357"/>
            <ac:spMk id="3" creationId="{529B8110-75CA-44A2-894F-6F2CF153B279}"/>
          </ac:spMkLst>
        </pc:spChg>
      </pc:sldChg>
      <pc:sldChg chg="del">
        <pc:chgData name="Karl Ots" userId="5c0778e0-a52b-4df8-9e90-272111e7ef67" providerId="ADAL" clId="{0BAE04DC-4EFC-403E-A637-93BB04D7FC90}" dt="2019-03-26T17:34:51.489" v="50" actId="2696"/>
        <pc:sldMkLst>
          <pc:docMk/>
          <pc:sldMk cId="3549018600" sldId="4358"/>
        </pc:sldMkLst>
      </pc:sldChg>
      <pc:sldChg chg="addSp delSp modSp add">
        <pc:chgData name="Karl Ots" userId="5c0778e0-a52b-4df8-9e90-272111e7ef67" providerId="ADAL" clId="{0BAE04DC-4EFC-403E-A637-93BB04D7FC90}" dt="2019-03-26T19:22:32.672" v="676" actId="1076"/>
        <pc:sldMkLst>
          <pc:docMk/>
          <pc:sldMk cId="3989086742" sldId="4358"/>
        </pc:sldMkLst>
        <pc:spChg chg="mod">
          <ac:chgData name="Karl Ots" userId="5c0778e0-a52b-4df8-9e90-272111e7ef67" providerId="ADAL" clId="{0BAE04DC-4EFC-403E-A637-93BB04D7FC90}" dt="2019-03-26T19:22:32.672" v="676" actId="1076"/>
          <ac:spMkLst>
            <pc:docMk/>
            <pc:sldMk cId="3989086742" sldId="4358"/>
            <ac:spMk id="2" creationId="{43E9A2EE-EC2D-4C39-AF71-8E73BD86B7FA}"/>
          </ac:spMkLst>
        </pc:spChg>
        <pc:spChg chg="del">
          <ac:chgData name="Karl Ots" userId="5c0778e0-a52b-4df8-9e90-272111e7ef67" providerId="ADAL" clId="{0BAE04DC-4EFC-403E-A637-93BB04D7FC90}" dt="2019-03-26T19:21:52.903" v="661"/>
          <ac:spMkLst>
            <pc:docMk/>
            <pc:sldMk cId="3989086742" sldId="4358"/>
            <ac:spMk id="3" creationId="{D9A86AEA-3C47-4FD7-B069-98274751012D}"/>
          </ac:spMkLst>
        </pc:spChg>
        <pc:spChg chg="add del mod">
          <ac:chgData name="Karl Ots" userId="5c0778e0-a52b-4df8-9e90-272111e7ef67" providerId="ADAL" clId="{0BAE04DC-4EFC-403E-A637-93BB04D7FC90}" dt="2019-03-26T19:21:56.559" v="662" actId="478"/>
          <ac:spMkLst>
            <pc:docMk/>
            <pc:sldMk cId="3989086742" sldId="4358"/>
            <ac:spMk id="4" creationId="{542AEFEB-26B2-47AA-A242-3067FD27D233}"/>
          </ac:spMkLst>
        </pc:spChg>
      </pc:sldChg>
      <pc:sldChg chg="modSp add modNotesTx">
        <pc:chgData name="Karl Ots" userId="5c0778e0-a52b-4df8-9e90-272111e7ef67" providerId="ADAL" clId="{0BAE04DC-4EFC-403E-A637-93BB04D7FC90}" dt="2019-03-26T19:28:46.126" v="1010" actId="20577"/>
        <pc:sldMkLst>
          <pc:docMk/>
          <pc:sldMk cId="990841223" sldId="4359"/>
        </pc:sldMkLst>
        <pc:spChg chg="mod">
          <ac:chgData name="Karl Ots" userId="5c0778e0-a52b-4df8-9e90-272111e7ef67" providerId="ADAL" clId="{0BAE04DC-4EFC-403E-A637-93BB04D7FC90}" dt="2019-03-26T19:23:40.902" v="753" actId="20577"/>
          <ac:spMkLst>
            <pc:docMk/>
            <pc:sldMk cId="990841223" sldId="4359"/>
            <ac:spMk id="2" creationId="{3AC35FDA-F03F-4422-AD97-14D20C984FA9}"/>
          </ac:spMkLst>
        </pc:spChg>
        <pc:spChg chg="mod">
          <ac:chgData name="Karl Ots" userId="5c0778e0-a52b-4df8-9e90-272111e7ef67" providerId="ADAL" clId="{0BAE04DC-4EFC-403E-A637-93BB04D7FC90}" dt="2019-03-26T19:24:10.088" v="777" actId="20577"/>
          <ac:spMkLst>
            <pc:docMk/>
            <pc:sldMk cId="990841223" sldId="4359"/>
            <ac:spMk id="3" creationId="{001FC5D2-F2DD-46A1-98C1-DDB147F223BD}"/>
          </ac:spMkLst>
        </pc:spChg>
      </pc:sldChg>
      <pc:sldChg chg="del">
        <pc:chgData name="Karl Ots" userId="5c0778e0-a52b-4df8-9e90-272111e7ef67" providerId="ADAL" clId="{0BAE04DC-4EFC-403E-A637-93BB04D7FC90}" dt="2019-03-26T17:35:05.241" v="78" actId="2696"/>
        <pc:sldMkLst>
          <pc:docMk/>
          <pc:sldMk cId="2574218246" sldId="4359"/>
        </pc:sldMkLst>
      </pc:sldChg>
      <pc:sldChg chg="modSp add ord">
        <pc:chgData name="Karl Ots" userId="5c0778e0-a52b-4df8-9e90-272111e7ef67" providerId="ADAL" clId="{0BAE04DC-4EFC-403E-A637-93BB04D7FC90}" dt="2019-03-26T19:37:27.543" v="1041"/>
        <pc:sldMkLst>
          <pc:docMk/>
          <pc:sldMk cId="1566767925" sldId="4360"/>
        </pc:sldMkLst>
        <pc:spChg chg="mod">
          <ac:chgData name="Karl Ots" userId="5c0778e0-a52b-4df8-9e90-272111e7ef67" providerId="ADAL" clId="{0BAE04DC-4EFC-403E-A637-93BB04D7FC90}" dt="2019-03-26T19:24:22.165" v="782" actId="20577"/>
          <ac:spMkLst>
            <pc:docMk/>
            <pc:sldMk cId="1566767925" sldId="4360"/>
            <ac:spMk id="2" creationId="{0220D19E-5571-4D61-A92E-B9C1FCAEA94B}"/>
          </ac:spMkLst>
        </pc:spChg>
        <pc:spChg chg="mod">
          <ac:chgData name="Karl Ots" userId="5c0778e0-a52b-4df8-9e90-272111e7ef67" providerId="ADAL" clId="{0BAE04DC-4EFC-403E-A637-93BB04D7FC90}" dt="2019-03-26T19:24:52.246" v="864" actId="20577"/>
          <ac:spMkLst>
            <pc:docMk/>
            <pc:sldMk cId="1566767925" sldId="4360"/>
            <ac:spMk id="3" creationId="{DDE0131D-EC35-40C8-B53F-3DC5AA3EA5BF}"/>
          </ac:spMkLst>
        </pc:spChg>
      </pc:sldChg>
      <pc:sldChg chg="del">
        <pc:chgData name="Karl Ots" userId="5c0778e0-a52b-4df8-9e90-272111e7ef67" providerId="ADAL" clId="{0BAE04DC-4EFC-403E-A637-93BB04D7FC90}" dt="2019-03-26T17:35:05.334" v="82" actId="2696"/>
        <pc:sldMkLst>
          <pc:docMk/>
          <pc:sldMk cId="3037586558" sldId="4360"/>
        </pc:sldMkLst>
      </pc:sldChg>
      <pc:sldChg chg="addSp delSp modSp add">
        <pc:chgData name="Karl Ots" userId="5c0778e0-a52b-4df8-9e90-272111e7ef67" providerId="ADAL" clId="{0BAE04DC-4EFC-403E-A637-93BB04D7FC90}" dt="2019-03-26T19:33:08.926" v="1034" actId="1076"/>
        <pc:sldMkLst>
          <pc:docMk/>
          <pc:sldMk cId="905110129" sldId="4361"/>
        </pc:sldMkLst>
        <pc:spChg chg="del">
          <ac:chgData name="Karl Ots" userId="5c0778e0-a52b-4df8-9e90-272111e7ef67" providerId="ADAL" clId="{0BAE04DC-4EFC-403E-A637-93BB04D7FC90}" dt="2019-03-26T19:33:00.716" v="1031" actId="478"/>
          <ac:spMkLst>
            <pc:docMk/>
            <pc:sldMk cId="905110129" sldId="4361"/>
            <ac:spMk id="2" creationId="{D80D6E6B-7560-475D-BA59-ACEE45B3E589}"/>
          </ac:spMkLst>
        </pc:spChg>
        <pc:spChg chg="del">
          <ac:chgData name="Karl Ots" userId="5c0778e0-a52b-4df8-9e90-272111e7ef67" providerId="ADAL" clId="{0BAE04DC-4EFC-403E-A637-93BB04D7FC90}" dt="2019-03-26T19:33:00.716" v="1031" actId="478"/>
          <ac:spMkLst>
            <pc:docMk/>
            <pc:sldMk cId="905110129" sldId="4361"/>
            <ac:spMk id="3" creationId="{1D029D4D-D1C8-42F4-A9C0-1AE56883C12A}"/>
          </ac:spMkLst>
        </pc:spChg>
        <pc:picChg chg="add mod">
          <ac:chgData name="Karl Ots" userId="5c0778e0-a52b-4df8-9e90-272111e7ef67" providerId="ADAL" clId="{0BAE04DC-4EFC-403E-A637-93BB04D7FC90}" dt="2019-03-26T19:33:08.926" v="1034" actId="1076"/>
          <ac:picMkLst>
            <pc:docMk/>
            <pc:sldMk cId="905110129" sldId="4361"/>
            <ac:picMk id="4" creationId="{EE50C077-BD40-4F17-9F0E-D7483F8EE784}"/>
          </ac:picMkLst>
        </pc:picChg>
      </pc:sldChg>
      <pc:sldChg chg="del">
        <pc:chgData name="Karl Ots" userId="5c0778e0-a52b-4df8-9e90-272111e7ef67" providerId="ADAL" clId="{0BAE04DC-4EFC-403E-A637-93BB04D7FC90}" dt="2019-03-26T17:35:05.413" v="85" actId="2696"/>
        <pc:sldMkLst>
          <pc:docMk/>
          <pc:sldMk cId="1114753006" sldId="4361"/>
        </pc:sldMkLst>
      </pc:sldChg>
      <pc:sldChg chg="modSp add del ord">
        <pc:chgData name="Karl Ots" userId="5c0778e0-a52b-4df8-9e90-272111e7ef67" providerId="ADAL" clId="{0BAE04DC-4EFC-403E-A637-93BB04D7FC90}" dt="2019-03-26T19:29:34.594" v="1011" actId="2696"/>
        <pc:sldMkLst>
          <pc:docMk/>
          <pc:sldMk cId="2463575421" sldId="4361"/>
        </pc:sldMkLst>
        <pc:spChg chg="mod">
          <ac:chgData name="Karl Ots" userId="5c0778e0-a52b-4df8-9e90-272111e7ef67" providerId="ADAL" clId="{0BAE04DC-4EFC-403E-A637-93BB04D7FC90}" dt="2019-03-26T19:25:25.809" v="891" actId="20577"/>
          <ac:spMkLst>
            <pc:docMk/>
            <pc:sldMk cId="2463575421" sldId="4361"/>
            <ac:spMk id="2" creationId="{3E307317-EF1E-4BBF-9BBB-00A7A86C9B7E}"/>
          </ac:spMkLst>
        </pc:spChg>
      </pc:sldChg>
      <pc:sldChg chg="add del">
        <pc:chgData name="Karl Ots" userId="5c0778e0-a52b-4df8-9e90-272111e7ef67" providerId="ADAL" clId="{0BAE04DC-4EFC-403E-A637-93BB04D7FC90}" dt="2019-03-26T19:25:17.376" v="872"/>
        <pc:sldMkLst>
          <pc:docMk/>
          <pc:sldMk cId="4052307603" sldId="4361"/>
        </pc:sldMkLst>
      </pc:sldChg>
      <pc:sldChg chg="del">
        <pc:chgData name="Karl Ots" userId="5c0778e0-a52b-4df8-9e90-272111e7ef67" providerId="ADAL" clId="{0BAE04DC-4EFC-403E-A637-93BB04D7FC90}" dt="2019-03-26T17:35:05.350" v="83" actId="2696"/>
        <pc:sldMkLst>
          <pc:docMk/>
          <pc:sldMk cId="2372755459" sldId="4362"/>
        </pc:sldMkLst>
      </pc:sldChg>
      <pc:sldChg chg="addSp delSp modSp add">
        <pc:chgData name="Karl Ots" userId="5c0778e0-a52b-4df8-9e90-272111e7ef67" providerId="ADAL" clId="{0BAE04DC-4EFC-403E-A637-93BB04D7FC90}" dt="2019-03-26T19:37:13.027" v="1039" actId="1076"/>
        <pc:sldMkLst>
          <pc:docMk/>
          <pc:sldMk cId="4279710219" sldId="4362"/>
        </pc:sldMkLst>
        <pc:spChg chg="del">
          <ac:chgData name="Karl Ots" userId="5c0778e0-a52b-4df8-9e90-272111e7ef67" providerId="ADAL" clId="{0BAE04DC-4EFC-403E-A637-93BB04D7FC90}" dt="2019-03-26T19:37:06.878" v="1036" actId="478"/>
          <ac:spMkLst>
            <pc:docMk/>
            <pc:sldMk cId="4279710219" sldId="4362"/>
            <ac:spMk id="2" creationId="{73253F1C-15A9-4A5F-81CC-6C63BC4C4820}"/>
          </ac:spMkLst>
        </pc:spChg>
        <pc:spChg chg="del">
          <ac:chgData name="Karl Ots" userId="5c0778e0-a52b-4df8-9e90-272111e7ef67" providerId="ADAL" clId="{0BAE04DC-4EFC-403E-A637-93BB04D7FC90}" dt="2019-03-26T19:37:06.878" v="1036" actId="478"/>
          <ac:spMkLst>
            <pc:docMk/>
            <pc:sldMk cId="4279710219" sldId="4362"/>
            <ac:spMk id="3" creationId="{89AD1894-1F4B-452C-83FC-6A2AF3FAEA18}"/>
          </ac:spMkLst>
        </pc:spChg>
        <pc:picChg chg="add mod">
          <ac:chgData name="Karl Ots" userId="5c0778e0-a52b-4df8-9e90-272111e7ef67" providerId="ADAL" clId="{0BAE04DC-4EFC-403E-A637-93BB04D7FC90}" dt="2019-03-26T19:37:13.027" v="1039" actId="1076"/>
          <ac:picMkLst>
            <pc:docMk/>
            <pc:sldMk cId="4279710219" sldId="4362"/>
            <ac:picMk id="4" creationId="{41999EF3-C659-4D4B-A8B6-CBD7B9D5051F}"/>
          </ac:picMkLst>
        </pc:picChg>
      </pc:sldChg>
      <pc:sldChg chg="del">
        <pc:chgData name="Karl Ots" userId="5c0778e0-a52b-4df8-9e90-272111e7ef67" providerId="ADAL" clId="{0BAE04DC-4EFC-403E-A637-93BB04D7FC90}" dt="2019-03-26T17:35:05.397" v="84" actId="2696"/>
        <pc:sldMkLst>
          <pc:docMk/>
          <pc:sldMk cId="2122902447" sldId="4363"/>
        </pc:sldMkLst>
      </pc:sldChg>
      <pc:sldChg chg="add">
        <pc:chgData name="Karl Ots" userId="5c0778e0-a52b-4df8-9e90-272111e7ef67" providerId="ADAL" clId="{0BAE04DC-4EFC-403E-A637-93BB04D7FC90}" dt="2019-03-27T06:19:47.437" v="1048"/>
        <pc:sldMkLst>
          <pc:docMk/>
          <pc:sldMk cId="2205565186" sldId="4363"/>
        </pc:sldMkLst>
      </pc:sldChg>
      <pc:sldChg chg="add del">
        <pc:chgData name="Karl Ots" userId="5c0778e0-a52b-4df8-9e90-272111e7ef67" providerId="ADAL" clId="{0BAE04DC-4EFC-403E-A637-93BB04D7FC90}" dt="2019-03-27T06:28:39.076" v="1071"/>
        <pc:sldMkLst>
          <pc:docMk/>
          <pc:sldMk cId="3178309357" sldId="4364"/>
        </pc:sldMkLst>
      </pc:sldChg>
      <pc:sldChg chg="addSp delSp modSp add modAnim">
        <pc:chgData name="Karl Ots" userId="5c0778e0-a52b-4df8-9e90-272111e7ef67" providerId="ADAL" clId="{0BAE04DC-4EFC-403E-A637-93BB04D7FC90}" dt="2019-03-27T06:30:10.512" v="1109" actId="207"/>
        <pc:sldMkLst>
          <pc:docMk/>
          <pc:sldMk cId="3324710215" sldId="4364"/>
        </pc:sldMkLst>
        <pc:spChg chg="mod">
          <ac:chgData name="Karl Ots" userId="5c0778e0-a52b-4df8-9e90-272111e7ef67" providerId="ADAL" clId="{0BAE04DC-4EFC-403E-A637-93BB04D7FC90}" dt="2019-03-27T06:29:11.476" v="1100" actId="20577"/>
          <ac:spMkLst>
            <pc:docMk/>
            <pc:sldMk cId="3324710215" sldId="4364"/>
            <ac:spMk id="2" creationId="{910006F8-AA76-4107-BC9F-61E6D5FC2CEB}"/>
          </ac:spMkLst>
        </pc:spChg>
        <pc:spChg chg="del">
          <ac:chgData name="Karl Ots" userId="5c0778e0-a52b-4df8-9e90-272111e7ef67" providerId="ADAL" clId="{0BAE04DC-4EFC-403E-A637-93BB04D7FC90}" dt="2019-03-27T06:29:15.061" v="1101" actId="478"/>
          <ac:spMkLst>
            <pc:docMk/>
            <pc:sldMk cId="3324710215" sldId="4364"/>
            <ac:spMk id="3" creationId="{B938CA7A-DF11-42C5-A4DE-69C47AD2C37E}"/>
          </ac:spMkLst>
        </pc:spChg>
        <pc:spChg chg="mod">
          <ac:chgData name="Karl Ots" userId="5c0778e0-a52b-4df8-9e90-272111e7ef67" providerId="ADAL" clId="{0BAE04DC-4EFC-403E-A637-93BB04D7FC90}" dt="2019-03-27T06:30:05.574" v="1108" actId="207"/>
          <ac:spMkLst>
            <pc:docMk/>
            <pc:sldMk cId="3324710215" sldId="4364"/>
            <ac:spMk id="16" creationId="{1AA81DA3-45AB-4137-9A13-9F4679C4FB5B}"/>
          </ac:spMkLst>
        </pc:spChg>
        <pc:spChg chg="mod">
          <ac:chgData name="Karl Ots" userId="5c0778e0-a52b-4df8-9e90-272111e7ef67" providerId="ADAL" clId="{0BAE04DC-4EFC-403E-A637-93BB04D7FC90}" dt="2019-03-27T06:30:10.512" v="1109" actId="207"/>
          <ac:spMkLst>
            <pc:docMk/>
            <pc:sldMk cId="3324710215" sldId="4364"/>
            <ac:spMk id="30" creationId="{C1CA991C-45FF-4CB5-8B4F-9FF54C04CDF0}"/>
          </ac:spMkLst>
        </pc:spChg>
        <pc:spChg chg="mod">
          <ac:chgData name="Karl Ots" userId="5c0778e0-a52b-4df8-9e90-272111e7ef67" providerId="ADAL" clId="{0BAE04DC-4EFC-403E-A637-93BB04D7FC90}" dt="2019-03-27T06:29:59.645" v="1107" actId="207"/>
          <ac:spMkLst>
            <pc:docMk/>
            <pc:sldMk cId="3324710215" sldId="4364"/>
            <ac:spMk id="47" creationId="{FBBD8763-3AF0-451E-AF15-468C102406D3}"/>
          </ac:spMkLst>
        </pc:spChg>
        <pc:spChg chg="mod">
          <ac:chgData name="Karl Ots" userId="5c0778e0-a52b-4df8-9e90-272111e7ef67" providerId="ADAL" clId="{0BAE04DC-4EFC-403E-A637-93BB04D7FC90}" dt="2019-03-27T06:29:54.156" v="1106" actId="207"/>
          <ac:spMkLst>
            <pc:docMk/>
            <pc:sldMk cId="3324710215" sldId="4364"/>
            <ac:spMk id="61" creationId="{32C025F4-532D-439A-BECA-1CC57EEAF3DC}"/>
          </ac:spMkLst>
        </pc:spChg>
        <pc:spChg chg="mod">
          <ac:chgData name="Karl Ots" userId="5c0778e0-a52b-4df8-9e90-272111e7ef67" providerId="ADAL" clId="{0BAE04DC-4EFC-403E-A637-93BB04D7FC90}" dt="2019-03-27T06:29:49.956" v="1105" actId="207"/>
          <ac:spMkLst>
            <pc:docMk/>
            <pc:sldMk cId="3324710215" sldId="4364"/>
            <ac:spMk id="79" creationId="{206B960F-1411-407C-B71E-5ED9F3B79569}"/>
          </ac:spMkLst>
        </pc:spChg>
        <pc:grpChg chg="add mod">
          <ac:chgData name="Karl Ots" userId="5c0778e0-a52b-4df8-9e90-272111e7ef67" providerId="ADAL" clId="{0BAE04DC-4EFC-403E-A637-93BB04D7FC90}" dt="2019-03-27T06:29:30.958" v="1104" actId="207"/>
          <ac:grpSpMkLst>
            <pc:docMk/>
            <pc:sldMk cId="3324710215" sldId="4364"/>
            <ac:grpSpMk id="4" creationId="{214359B4-086C-4BE5-8F97-115630A9FF04}"/>
          </ac:grpSpMkLst>
        </pc:grpChg>
        <pc:grpChg chg="add mod">
          <ac:chgData name="Karl Ots" userId="5c0778e0-a52b-4df8-9e90-272111e7ef67" providerId="ADAL" clId="{0BAE04DC-4EFC-403E-A637-93BB04D7FC90}" dt="2019-03-27T06:29:30.958" v="1104" actId="207"/>
          <ac:grpSpMkLst>
            <pc:docMk/>
            <pc:sldMk cId="3324710215" sldId="4364"/>
            <ac:grpSpMk id="18" creationId="{25B28CEA-EFB7-40D7-A830-B78459B005DA}"/>
          </ac:grpSpMkLst>
        </pc:grpChg>
        <pc:grpChg chg="add mod">
          <ac:chgData name="Karl Ots" userId="5c0778e0-a52b-4df8-9e90-272111e7ef67" providerId="ADAL" clId="{0BAE04DC-4EFC-403E-A637-93BB04D7FC90}" dt="2019-03-27T06:29:30.958" v="1104" actId="207"/>
          <ac:grpSpMkLst>
            <pc:docMk/>
            <pc:sldMk cId="3324710215" sldId="4364"/>
            <ac:grpSpMk id="32" creationId="{1EB34C12-CB11-40BC-862B-2B6FB6B93F2B}"/>
          </ac:grpSpMkLst>
        </pc:grpChg>
        <pc:grpChg chg="add mod">
          <ac:chgData name="Karl Ots" userId="5c0778e0-a52b-4df8-9e90-272111e7ef67" providerId="ADAL" clId="{0BAE04DC-4EFC-403E-A637-93BB04D7FC90}" dt="2019-03-27T06:29:30.958" v="1104" actId="207"/>
          <ac:grpSpMkLst>
            <pc:docMk/>
            <pc:sldMk cId="3324710215" sldId="4364"/>
            <ac:grpSpMk id="49" creationId="{E2A221E5-6D8D-463B-9297-83E7C538808C}"/>
          </ac:grpSpMkLst>
        </pc:grpChg>
        <pc:grpChg chg="add mod">
          <ac:chgData name="Karl Ots" userId="5c0778e0-a52b-4df8-9e90-272111e7ef67" providerId="ADAL" clId="{0BAE04DC-4EFC-403E-A637-93BB04D7FC90}" dt="2019-03-27T06:29:30.958" v="1104" actId="207"/>
          <ac:grpSpMkLst>
            <pc:docMk/>
            <pc:sldMk cId="3324710215" sldId="4364"/>
            <ac:grpSpMk id="63" creationId="{9A2E9286-8DF3-4EE9-9179-19DDF9453AEF}"/>
          </ac:grpSpMkLst>
        </pc:grpChg>
      </pc:sldChg>
      <pc:sldChg chg="del">
        <pc:chgData name="Karl Ots" userId="5c0778e0-a52b-4df8-9e90-272111e7ef67" providerId="ADAL" clId="{0BAE04DC-4EFC-403E-A637-93BB04D7FC90}" dt="2019-03-26T17:35:05.256" v="79" actId="2696"/>
        <pc:sldMkLst>
          <pc:docMk/>
          <pc:sldMk cId="2733379034" sldId="4365"/>
        </pc:sldMkLst>
      </pc:sldChg>
      <pc:sldChg chg="del">
        <pc:chgData name="Karl Ots" userId="5c0778e0-a52b-4df8-9e90-272111e7ef67" providerId="ADAL" clId="{0BAE04DC-4EFC-403E-A637-93BB04D7FC90}" dt="2019-03-26T17:35:05.288" v="80" actId="2696"/>
        <pc:sldMkLst>
          <pc:docMk/>
          <pc:sldMk cId="3207041762" sldId="4366"/>
        </pc:sldMkLst>
      </pc:sldChg>
      <pc:sldChg chg="del">
        <pc:chgData name="Karl Ots" userId="5c0778e0-a52b-4df8-9e90-272111e7ef67" providerId="ADAL" clId="{0BAE04DC-4EFC-403E-A637-93BB04D7FC90}" dt="2019-03-26T17:35:05.319" v="81" actId="2696"/>
        <pc:sldMkLst>
          <pc:docMk/>
          <pc:sldMk cId="3652177994" sldId="4367"/>
        </pc:sldMkLst>
      </pc:sldChg>
      <pc:sldChg chg="del">
        <pc:chgData name="Karl Ots" userId="5c0778e0-a52b-4df8-9e90-272111e7ef67" providerId="ADAL" clId="{0BAE04DC-4EFC-403E-A637-93BB04D7FC90}" dt="2019-03-26T17:35:29.301" v="92" actId="2696"/>
        <pc:sldMkLst>
          <pc:docMk/>
          <pc:sldMk cId="1809213729" sldId="4368"/>
        </pc:sldMkLst>
      </pc:sldChg>
      <pc:sldChg chg="del">
        <pc:chgData name="Karl Ots" userId="5c0778e0-a52b-4df8-9e90-272111e7ef67" providerId="ADAL" clId="{0BAE04DC-4EFC-403E-A637-93BB04D7FC90}" dt="2019-03-26T17:35:29.285" v="91" actId="2696"/>
        <pc:sldMkLst>
          <pc:docMk/>
          <pc:sldMk cId="3917343946" sldId="4369"/>
        </pc:sldMkLst>
      </pc:sldChg>
      <pc:sldChg chg="del">
        <pc:chgData name="Karl Ots" userId="5c0778e0-a52b-4df8-9e90-272111e7ef67" providerId="ADAL" clId="{0BAE04DC-4EFC-403E-A637-93BB04D7FC90}" dt="2019-03-26T17:35:29.332" v="93" actId="2696"/>
        <pc:sldMkLst>
          <pc:docMk/>
          <pc:sldMk cId="1470482529" sldId="4372"/>
        </pc:sldMkLst>
      </pc:sldChg>
      <pc:sldChg chg="del">
        <pc:chgData name="Karl Ots" userId="5c0778e0-a52b-4df8-9e90-272111e7ef67" providerId="ADAL" clId="{0BAE04DC-4EFC-403E-A637-93BB04D7FC90}" dt="2019-03-26T17:35:29.364" v="94" actId="2696"/>
        <pc:sldMkLst>
          <pc:docMk/>
          <pc:sldMk cId="93157383" sldId="4374"/>
        </pc:sldMkLst>
      </pc:sldChg>
      <pc:sldChg chg="del">
        <pc:chgData name="Karl Ots" userId="5c0778e0-a52b-4df8-9e90-272111e7ef67" providerId="ADAL" clId="{0BAE04DC-4EFC-403E-A637-93BB04D7FC90}" dt="2019-03-26T17:35:05.444" v="86" actId="2696"/>
        <pc:sldMkLst>
          <pc:docMk/>
          <pc:sldMk cId="3321526695" sldId="4375"/>
        </pc:sldMkLst>
      </pc:sldChg>
      <pc:sldChg chg="del">
        <pc:chgData name="Karl Ots" userId="5c0778e0-a52b-4df8-9e90-272111e7ef67" providerId="ADAL" clId="{0BAE04DC-4EFC-403E-A637-93BB04D7FC90}" dt="2019-03-26T17:35:29.379" v="95" actId="2696"/>
        <pc:sldMkLst>
          <pc:docMk/>
          <pc:sldMk cId="4017542904" sldId="4376"/>
        </pc:sldMkLst>
      </pc:sldChg>
      <pc:sldMasterChg chg="delSldLayout">
        <pc:chgData name="Karl Ots" userId="5c0778e0-a52b-4df8-9e90-272111e7ef67" providerId="ADAL" clId="{0BAE04DC-4EFC-403E-A637-93BB04D7FC90}" dt="2019-03-26T17:35:01.942" v="76" actId="2696"/>
        <pc:sldMasterMkLst>
          <pc:docMk/>
          <pc:sldMasterMk cId="3562690749" sldId="2147483715"/>
        </pc:sldMasterMkLst>
        <pc:sldLayoutChg chg="del">
          <pc:chgData name="Karl Ots" userId="5c0778e0-a52b-4df8-9e90-272111e7ef67" providerId="ADAL" clId="{0BAE04DC-4EFC-403E-A637-93BB04D7FC90}" dt="2019-03-26T17:35:01.942" v="76" actId="2696"/>
          <pc:sldLayoutMkLst>
            <pc:docMk/>
            <pc:sldMasterMk cId="3562690749" sldId="2147483715"/>
            <pc:sldLayoutMk cId="3816086906" sldId="2147483890"/>
          </pc:sldLayoutMkLst>
        </pc:sldLayoutChg>
      </pc:sldMasterChg>
      <pc:sldMasterChg chg="delSldLayout">
        <pc:chgData name="Karl Ots" userId="5c0778e0-a52b-4df8-9e90-272111e7ef67" providerId="ADAL" clId="{0BAE04DC-4EFC-403E-A637-93BB04D7FC90}" dt="2019-03-26T18:24:25.131" v="422" actId="2696"/>
        <pc:sldMasterMkLst>
          <pc:docMk/>
          <pc:sldMasterMk cId="457928878" sldId="2147483856"/>
        </pc:sldMasterMkLst>
        <pc:sldLayoutChg chg="del">
          <pc:chgData name="Karl Ots" userId="5c0778e0-a52b-4df8-9e90-272111e7ef67" providerId="ADAL" clId="{0BAE04DC-4EFC-403E-A637-93BB04D7FC90}" dt="2019-03-26T18:22:02.830" v="417" actId="2696"/>
          <pc:sldLayoutMkLst>
            <pc:docMk/>
            <pc:sldMasterMk cId="457928878" sldId="2147483856"/>
            <pc:sldLayoutMk cId="3694484670" sldId="2147483889"/>
          </pc:sldLayoutMkLst>
        </pc:sldLayoutChg>
        <pc:sldLayoutChg chg="del">
          <pc:chgData name="Karl Ots" userId="5c0778e0-a52b-4df8-9e90-272111e7ef67" providerId="ADAL" clId="{0BAE04DC-4EFC-403E-A637-93BB04D7FC90}" dt="2019-03-26T18:14:15.512" v="377" actId="2696"/>
          <pc:sldLayoutMkLst>
            <pc:docMk/>
            <pc:sldMasterMk cId="457928878" sldId="2147483856"/>
            <pc:sldLayoutMk cId="1883325615" sldId="2147483890"/>
          </pc:sldLayoutMkLst>
        </pc:sldLayoutChg>
        <pc:sldLayoutChg chg="del">
          <pc:chgData name="Karl Ots" userId="5c0778e0-a52b-4df8-9e90-272111e7ef67" providerId="ADAL" clId="{0BAE04DC-4EFC-403E-A637-93BB04D7FC90}" dt="2019-03-26T18:24:25.131" v="422" actId="2696"/>
          <pc:sldLayoutMkLst>
            <pc:docMk/>
            <pc:sldMasterMk cId="457928878" sldId="2147483856"/>
            <pc:sldLayoutMk cId="4222972779" sldId="2147483893"/>
          </pc:sldLayoutMkLst>
        </pc:sldLayoutChg>
      </pc:sldMasterChg>
    </pc:docChg>
  </pc:docChgLst>
  <pc:docChgLst>
    <pc:chgData name="Karl Ots" userId="5c0778e0-a52b-4df8-9e90-272111e7ef67" providerId="ADAL" clId="{C39FE0EE-E8DC-4187-8C6C-C7895C2F9916}"/>
    <pc:docChg chg="undo custSel addSld delSld modSld sldOrd delSection modSection">
      <pc:chgData name="Karl Ots" userId="5c0778e0-a52b-4df8-9e90-272111e7ef67" providerId="ADAL" clId="{C39FE0EE-E8DC-4187-8C6C-C7895C2F9916}" dt="2019-01-20T15:57:09.607" v="2138" actId="20577"/>
      <pc:docMkLst>
        <pc:docMk/>
      </pc:docMkLst>
      <pc:sldChg chg="modSp">
        <pc:chgData name="Karl Ots" userId="5c0778e0-a52b-4df8-9e90-272111e7ef67" providerId="ADAL" clId="{C39FE0EE-E8DC-4187-8C6C-C7895C2F9916}" dt="2019-01-20T13:10:08.636" v="8" actId="20577"/>
        <pc:sldMkLst>
          <pc:docMk/>
          <pc:sldMk cId="4224787727" sldId="284"/>
        </pc:sldMkLst>
        <pc:spChg chg="mod">
          <ac:chgData name="Karl Ots" userId="5c0778e0-a52b-4df8-9e90-272111e7ef67" providerId="ADAL" clId="{C39FE0EE-E8DC-4187-8C6C-C7895C2F9916}" dt="2019-01-20T13:10:08.636" v="8" actId="20577"/>
          <ac:spMkLst>
            <pc:docMk/>
            <pc:sldMk cId="4224787727" sldId="284"/>
            <ac:spMk id="2" creationId="{DCF37B88-7109-2C49-A2DF-5E74A7BCDF8E}"/>
          </ac:spMkLst>
        </pc:spChg>
        <pc:spChg chg="mod">
          <ac:chgData name="Karl Ots" userId="5c0778e0-a52b-4df8-9e90-272111e7ef67" providerId="ADAL" clId="{C39FE0EE-E8DC-4187-8C6C-C7895C2F9916}" dt="2019-01-20T13:10:04.500" v="0" actId="6549"/>
          <ac:spMkLst>
            <pc:docMk/>
            <pc:sldMk cId="4224787727" sldId="284"/>
            <ac:spMk id="3" creationId="{D434FDF7-24EE-475A-B605-D70DED72D75E}"/>
          </ac:spMkLst>
        </pc:spChg>
      </pc:sldChg>
      <pc:sldChg chg="modSp modAnim">
        <pc:chgData name="Karl Ots" userId="5c0778e0-a52b-4df8-9e90-272111e7ef67" providerId="ADAL" clId="{C39FE0EE-E8DC-4187-8C6C-C7895C2F9916}" dt="2019-01-20T13:29:14.454" v="189" actId="20577"/>
        <pc:sldMkLst>
          <pc:docMk/>
          <pc:sldMk cId="3030829595" sldId="384"/>
        </pc:sldMkLst>
        <pc:spChg chg="mod">
          <ac:chgData name="Karl Ots" userId="5c0778e0-a52b-4df8-9e90-272111e7ef67" providerId="ADAL" clId="{C39FE0EE-E8DC-4187-8C6C-C7895C2F9916}" dt="2019-01-20T13:13:08.158" v="14" actId="20577"/>
          <ac:spMkLst>
            <pc:docMk/>
            <pc:sldMk cId="3030829595" sldId="384"/>
            <ac:spMk id="2" creationId="{35E7B679-CBB2-4BCC-8053-02D6E9D8F978}"/>
          </ac:spMkLst>
        </pc:spChg>
        <pc:spChg chg="mod">
          <ac:chgData name="Karl Ots" userId="5c0778e0-a52b-4df8-9e90-272111e7ef67" providerId="ADAL" clId="{C39FE0EE-E8DC-4187-8C6C-C7895C2F9916}" dt="2019-01-20T13:29:14.454" v="189" actId="20577"/>
          <ac:spMkLst>
            <pc:docMk/>
            <pc:sldMk cId="3030829595" sldId="384"/>
            <ac:spMk id="3" creationId="{6D5A88CF-C273-429F-958B-9293DA50DA4B}"/>
          </ac:spMkLst>
        </pc:spChg>
      </pc:sldChg>
      <pc:sldMasterChg chg="delSldLayout">
        <pc:chgData name="Karl Ots" userId="5c0778e0-a52b-4df8-9e90-272111e7ef67" providerId="ADAL" clId="{C39FE0EE-E8DC-4187-8C6C-C7895C2F9916}" dt="2019-01-20T13:38:31.334" v="196" actId="2696"/>
        <pc:sldMasterMkLst>
          <pc:docMk/>
          <pc:sldMasterMk cId="222961665" sldId="2147483648"/>
        </pc:sldMasterMkLst>
      </pc:sldMasterChg>
      <pc:sldMasterChg chg="delSldLayout">
        <pc:chgData name="Karl Ots" userId="5c0778e0-a52b-4df8-9e90-272111e7ef67" providerId="ADAL" clId="{C39FE0EE-E8DC-4187-8C6C-C7895C2F9916}" dt="2019-01-20T13:38:36.219" v="226" actId="2696"/>
        <pc:sldMasterMkLst>
          <pc:docMk/>
          <pc:sldMasterMk cId="3403005704" sldId="2147483823"/>
        </pc:sldMasterMkLst>
      </pc:sldMasterChg>
    </pc:docChg>
  </pc:docChgLst>
  <pc:docChgLst>
    <pc:chgData name="Karl Ots" userId="5c0778e0-a52b-4df8-9e90-272111e7ef67" providerId="ADAL" clId="{54D5A4C9-1000-442B-9B61-823D9E51A745}"/>
    <pc:docChg chg="undo custSel addSld delSld modSld sldOrd modSection">
      <pc:chgData name="Karl Ots" userId="5c0778e0-a52b-4df8-9e90-272111e7ef67" providerId="ADAL" clId="{54D5A4C9-1000-442B-9B61-823D9E51A745}" dt="2019-01-29T12:33:58.498" v="289"/>
      <pc:docMkLst>
        <pc:docMk/>
      </pc:docMkLst>
      <pc:sldChg chg="modSp">
        <pc:chgData name="Karl Ots" userId="5c0778e0-a52b-4df8-9e90-272111e7ef67" providerId="ADAL" clId="{54D5A4C9-1000-442B-9B61-823D9E51A745}" dt="2019-01-22T10:02:41.088" v="276" actId="27636"/>
        <pc:sldMkLst>
          <pc:docMk/>
          <pc:sldMk cId="722110444" sldId="1530"/>
        </pc:sldMkLst>
        <pc:spChg chg="mod">
          <ac:chgData name="Karl Ots" userId="5c0778e0-a52b-4df8-9e90-272111e7ef67" providerId="ADAL" clId="{54D5A4C9-1000-442B-9B61-823D9E51A745}" dt="2019-01-22T10:02:41.088" v="276" actId="27636"/>
          <ac:spMkLst>
            <pc:docMk/>
            <pc:sldMk cId="722110444" sldId="1530"/>
            <ac:spMk id="5" creationId="{E9C58417-2305-6B4D-953D-D6EAEA5DB422}"/>
          </ac:spMkLst>
        </pc:spChg>
      </pc:sldChg>
    </pc:docChg>
  </pc:docChgLst>
  <pc:docChgLst>
    <pc:chgData name="Karl Ots" userId="5c0778e0-a52b-4df8-9e90-272111e7ef67" providerId="ADAL" clId="{F1B04E8A-F97E-4804-8044-30D35849094E}"/>
  </pc:docChgLst>
  <pc:docChgLst>
    <pc:chgData name="Karl Ots" userId="5c0778e0-a52b-4df8-9e90-272111e7ef67" providerId="ADAL" clId="{42E80C23-4EBD-47DD-B144-D9CF6170C0FB}"/>
  </pc:docChgLst>
  <pc:docChgLst>
    <pc:chgData name="Karl Ots" userId="5c0778e0-a52b-4df8-9e90-272111e7ef67" providerId="ADAL" clId="{D58FF4AF-2882-4D0F-820C-6237B7745CA7}"/>
  </pc:docChgLst>
  <pc:docChgLst>
    <pc:chgData name="Karl Ots" userId="5c0778e0-a52b-4df8-9e90-272111e7ef67" providerId="ADAL" clId="{CA7A338D-F12E-4258-84C2-A9C555DF1E99}"/>
    <pc:docChg chg="modSld">
      <pc:chgData name="Karl Ots" userId="5c0778e0-a52b-4df8-9e90-272111e7ef67" providerId="ADAL" clId="{CA7A338D-F12E-4258-84C2-A9C555DF1E99}" dt="2019-10-03T09:08:43.967" v="41" actId="20577"/>
      <pc:docMkLst>
        <pc:docMk/>
      </pc:docMkLst>
      <pc:sldChg chg="modSp">
        <pc:chgData name="Karl Ots" userId="5c0778e0-a52b-4df8-9e90-272111e7ef67" providerId="ADAL" clId="{CA7A338D-F12E-4258-84C2-A9C555DF1E99}" dt="2019-10-03T09:08:43.967" v="41" actId="20577"/>
        <pc:sldMkLst>
          <pc:docMk/>
          <pc:sldMk cId="4224787727" sldId="284"/>
        </pc:sldMkLst>
        <pc:spChg chg="mod">
          <ac:chgData name="Karl Ots" userId="5c0778e0-a52b-4df8-9e90-272111e7ef67" providerId="ADAL" clId="{CA7A338D-F12E-4258-84C2-A9C555DF1E99}" dt="2019-10-03T09:08:38.427" v="33" actId="20577"/>
          <ac:spMkLst>
            <pc:docMk/>
            <pc:sldMk cId="4224787727" sldId="284"/>
            <ac:spMk id="2" creationId="{DCF37B88-7109-2C49-A2DF-5E74A7BCDF8E}"/>
          </ac:spMkLst>
        </pc:spChg>
        <pc:spChg chg="mod">
          <ac:chgData name="Karl Ots" userId="5c0778e0-a52b-4df8-9e90-272111e7ef67" providerId="ADAL" clId="{CA7A338D-F12E-4258-84C2-A9C555DF1E99}" dt="2019-10-03T09:08:43.967" v="41" actId="20577"/>
          <ac:spMkLst>
            <pc:docMk/>
            <pc:sldMk cId="4224787727" sldId="284"/>
            <ac:spMk id="3" creationId="{D434FDF7-24EE-475A-B605-D70DED72D75E}"/>
          </ac:spMkLst>
        </pc:spChg>
      </pc:sldChg>
      <pc:sldChg chg="addSp delSp modSp modAnim">
        <pc:chgData name="Karl Ots" userId="5c0778e0-a52b-4df8-9e90-272111e7ef67" providerId="ADAL" clId="{CA7A338D-F12E-4258-84C2-A9C555DF1E99}" dt="2019-10-03T09:08:25.632" v="24" actId="20577"/>
        <pc:sldMkLst>
          <pc:docMk/>
          <pc:sldMk cId="3030829595" sldId="384"/>
        </pc:sldMkLst>
        <pc:spChg chg="add del mod">
          <ac:chgData name="Karl Ots" userId="5c0778e0-a52b-4df8-9e90-272111e7ef67" providerId="ADAL" clId="{CA7A338D-F12E-4258-84C2-A9C555DF1E99}" dt="2019-10-03T09:08:25.632" v="24" actId="20577"/>
          <ac:spMkLst>
            <pc:docMk/>
            <pc:sldMk cId="3030829595" sldId="384"/>
            <ac:spMk id="3" creationId="{6D5A88CF-C273-429F-958B-9293DA50DA4B}"/>
          </ac:spMkLst>
        </pc:spChg>
        <pc:graphicFrameChg chg="add del mod">
          <ac:chgData name="Karl Ots" userId="5c0778e0-a52b-4df8-9e90-272111e7ef67" providerId="ADAL" clId="{CA7A338D-F12E-4258-84C2-A9C555DF1E99}" dt="2019-10-03T09:08:07.215" v="2"/>
          <ac:graphicFrameMkLst>
            <pc:docMk/>
            <pc:sldMk cId="3030829595" sldId="384"/>
            <ac:graphicFrameMk id="4" creationId="{4E3E95A6-7557-4754-B7E9-AB9F38DFC0FE}"/>
          </ac:graphicFrameMkLst>
        </pc:graphicFrameChg>
      </pc:sldChg>
      <pc:sldChg chg="modTransition">
        <pc:chgData name="Karl Ots" userId="5c0778e0-a52b-4df8-9e90-272111e7ef67" providerId="ADAL" clId="{CA7A338D-F12E-4258-84C2-A9C555DF1E99}" dt="2019-10-03T09:08:30.341" v="25"/>
        <pc:sldMkLst>
          <pc:docMk/>
          <pc:sldMk cId="752320486" sldId="1507"/>
        </pc:sldMkLst>
      </pc:sldChg>
    </pc:docChg>
  </pc:docChgLst>
  <pc:docChgLst>
    <pc:chgData name="Karl Ots" userId="5c0778e0-a52b-4df8-9e90-272111e7ef67" providerId="ADAL" clId="{17004234-5637-4BAE-8B06-7BDF75B24383}"/>
  </pc:docChgLst>
  <pc:docChgLst>
    <pc:chgData name="Karl Ots" userId="5c0778e0-a52b-4df8-9e90-272111e7ef67" providerId="ADAL" clId="{798C6AAB-10AA-4C2A-B125-AB50EC5A2F7F}"/>
    <pc:docChg chg="undo redo custSel addSld delSld modSld sldOrd delSection modSection">
      <pc:chgData name="Karl Ots" userId="5c0778e0-a52b-4df8-9e90-272111e7ef67" providerId="ADAL" clId="{798C6AAB-10AA-4C2A-B125-AB50EC5A2F7F}" dt="2019-03-11T11:39:32.988" v="2395" actId="20577"/>
      <pc:docMkLst>
        <pc:docMk/>
      </pc:docMkLst>
      <pc:sldChg chg="modSp">
        <pc:chgData name="Karl Ots" userId="5c0778e0-a52b-4df8-9e90-272111e7ef67" providerId="ADAL" clId="{798C6AAB-10AA-4C2A-B125-AB50EC5A2F7F}" dt="2019-03-10T16:13:11.259" v="2238" actId="20577"/>
        <pc:sldMkLst>
          <pc:docMk/>
          <pc:sldMk cId="4224787727" sldId="284"/>
        </pc:sldMkLst>
        <pc:spChg chg="mod">
          <ac:chgData name="Karl Ots" userId="5c0778e0-a52b-4df8-9e90-272111e7ef67" providerId="ADAL" clId="{798C6AAB-10AA-4C2A-B125-AB50EC5A2F7F}" dt="2019-03-10T14:14:15.089" v="12" actId="20577"/>
          <ac:spMkLst>
            <pc:docMk/>
            <pc:sldMk cId="4224787727" sldId="284"/>
            <ac:spMk id="2" creationId="{DCF37B88-7109-2C49-A2DF-5E74A7BCDF8E}"/>
          </ac:spMkLst>
        </pc:spChg>
        <pc:spChg chg="mod">
          <ac:chgData name="Karl Ots" userId="5c0778e0-a52b-4df8-9e90-272111e7ef67" providerId="ADAL" clId="{798C6AAB-10AA-4C2A-B125-AB50EC5A2F7F}" dt="2019-03-10T16:13:11.259" v="2238" actId="20577"/>
          <ac:spMkLst>
            <pc:docMk/>
            <pc:sldMk cId="4224787727" sldId="284"/>
            <ac:spMk id="3" creationId="{D434FDF7-24EE-475A-B605-D70DED72D75E}"/>
          </ac:spMkLst>
        </pc:spChg>
      </pc:sldChg>
      <pc:sldChg chg="addSp delSp modSp modAnim modNotesTx">
        <pc:chgData name="Karl Ots" userId="5c0778e0-a52b-4df8-9e90-272111e7ef67" providerId="ADAL" clId="{798C6AAB-10AA-4C2A-B125-AB50EC5A2F7F}" dt="2019-03-10T14:28:00.100" v="178"/>
        <pc:sldMkLst>
          <pc:docMk/>
          <pc:sldMk cId="3030829595" sldId="384"/>
        </pc:sldMkLst>
        <pc:spChg chg="add del mod">
          <ac:chgData name="Karl Ots" userId="5c0778e0-a52b-4df8-9e90-272111e7ef67" providerId="ADAL" clId="{798C6AAB-10AA-4C2A-B125-AB50EC5A2F7F}" dt="2019-03-10T14:28:00.100" v="178"/>
          <ac:spMkLst>
            <pc:docMk/>
            <pc:sldMk cId="3030829595" sldId="384"/>
            <ac:spMk id="3" creationId="{6D5A88CF-C273-429F-958B-9293DA50DA4B}"/>
          </ac:spMkLst>
        </pc:spChg>
        <pc:graphicFrameChg chg="add del mod">
          <ac:chgData name="Karl Ots" userId="5c0778e0-a52b-4df8-9e90-272111e7ef67" providerId="ADAL" clId="{798C6AAB-10AA-4C2A-B125-AB50EC5A2F7F}" dt="2019-03-10T14:14:44.047" v="15"/>
          <ac:graphicFrameMkLst>
            <pc:docMk/>
            <pc:sldMk cId="3030829595" sldId="384"/>
            <ac:graphicFrameMk id="4" creationId="{F408BC81-7615-420A-947D-A9FBE5F06652}"/>
          </ac:graphicFrameMkLst>
        </pc:graphicFrameChg>
      </pc:sldChg>
      <pc:sldChg chg="addSp delSp modSp">
        <pc:chgData name="Karl Ots" userId="5c0778e0-a52b-4df8-9e90-272111e7ef67" providerId="ADAL" clId="{798C6AAB-10AA-4C2A-B125-AB50EC5A2F7F}" dt="2019-03-10T14:20:33.985" v="79"/>
        <pc:sldMkLst>
          <pc:docMk/>
          <pc:sldMk cId="1470353347" sldId="1472"/>
        </pc:sldMkLst>
        <pc:spChg chg="add mod">
          <ac:chgData name="Karl Ots" userId="5c0778e0-a52b-4df8-9e90-272111e7ef67" providerId="ADAL" clId="{798C6AAB-10AA-4C2A-B125-AB50EC5A2F7F}" dt="2019-03-10T14:20:33.985" v="79"/>
          <ac:spMkLst>
            <pc:docMk/>
            <pc:sldMk cId="1470353347" sldId="1472"/>
            <ac:spMk id="2" creationId="{182636AF-4508-4453-BEEC-848B1A5DCF5A}"/>
          </ac:spMkLst>
        </pc:spChg>
        <pc:spChg chg="del">
          <ac:chgData name="Karl Ots" userId="5c0778e0-a52b-4df8-9e90-272111e7ef67" providerId="ADAL" clId="{798C6AAB-10AA-4C2A-B125-AB50EC5A2F7F}" dt="2019-03-10T14:20:33.985" v="79"/>
          <ac:spMkLst>
            <pc:docMk/>
            <pc:sldMk cId="1470353347" sldId="1472"/>
            <ac:spMk id="7" creationId="{012F139E-4611-4988-91C2-F6B3C384E579}"/>
          </ac:spMkLst>
        </pc:spChg>
      </pc:sldChg>
      <pc:sldChg chg="add ord">
        <pc:chgData name="Karl Ots" userId="5c0778e0-a52b-4df8-9e90-272111e7ef67" providerId="ADAL" clId="{798C6AAB-10AA-4C2A-B125-AB50EC5A2F7F}" dt="2019-03-10T15:05:59.450" v="497"/>
        <pc:sldMkLst>
          <pc:docMk/>
          <pc:sldMk cId="1475180134" sldId="1475"/>
        </pc:sldMkLst>
      </pc:sldChg>
      <pc:sldChg chg="add del">
        <pc:chgData name="Karl Ots" userId="5c0778e0-a52b-4df8-9e90-272111e7ef67" providerId="ADAL" clId="{798C6AAB-10AA-4C2A-B125-AB50EC5A2F7F}" dt="2019-03-10T14:15:33.469" v="20" actId="2696"/>
        <pc:sldMkLst>
          <pc:docMk/>
          <pc:sldMk cId="752320486" sldId="1507"/>
        </pc:sldMkLst>
      </pc:sldChg>
      <pc:sldChg chg="add">
        <pc:chgData name="Karl Ots" userId="5c0778e0-a52b-4df8-9e90-272111e7ef67" providerId="ADAL" clId="{798C6AAB-10AA-4C2A-B125-AB50EC5A2F7F}" dt="2019-03-10T14:37:34.830" v="185"/>
        <pc:sldMkLst>
          <pc:docMk/>
          <pc:sldMk cId="1248260999" sldId="4310"/>
        </pc:sldMkLst>
      </pc:sldChg>
      <pc:sldChg chg="add">
        <pc:chgData name="Karl Ots" userId="5c0778e0-a52b-4df8-9e90-272111e7ef67" providerId="ADAL" clId="{798C6AAB-10AA-4C2A-B125-AB50EC5A2F7F}" dt="2019-03-10T14:37:34.830" v="185"/>
        <pc:sldMkLst>
          <pc:docMk/>
          <pc:sldMk cId="580355940" sldId="4312"/>
        </pc:sldMkLst>
      </pc:sldChg>
      <pc:sldChg chg="addSp delSp modSp add">
        <pc:chgData name="Karl Ots" userId="5c0778e0-a52b-4df8-9e90-272111e7ef67" providerId="ADAL" clId="{798C6AAB-10AA-4C2A-B125-AB50EC5A2F7F}" dt="2019-03-10T14:21:16.199" v="87"/>
        <pc:sldMkLst>
          <pc:docMk/>
          <pc:sldMk cId="725172622" sldId="4345"/>
        </pc:sldMkLst>
        <pc:spChg chg="del">
          <ac:chgData name="Karl Ots" userId="5c0778e0-a52b-4df8-9e90-272111e7ef67" providerId="ADAL" clId="{798C6AAB-10AA-4C2A-B125-AB50EC5A2F7F}" dt="2019-03-10T14:20:56.571" v="82"/>
          <ac:spMkLst>
            <pc:docMk/>
            <pc:sldMk cId="725172622" sldId="4345"/>
            <ac:spMk id="2" creationId="{11C3007E-9305-4BFD-BD74-7F4F6CFF8007}"/>
          </ac:spMkLst>
        </pc:spChg>
        <pc:spChg chg="del">
          <ac:chgData name="Karl Ots" userId="5c0778e0-a52b-4df8-9e90-272111e7ef67" providerId="ADAL" clId="{798C6AAB-10AA-4C2A-B125-AB50EC5A2F7F}" dt="2019-03-10T14:20:56.571" v="82"/>
          <ac:spMkLst>
            <pc:docMk/>
            <pc:sldMk cId="725172622" sldId="4345"/>
            <ac:spMk id="3" creationId="{4EA6904F-BC7D-4673-92C0-5EC892819F65}"/>
          </ac:spMkLst>
        </pc:spChg>
        <pc:spChg chg="add del mod">
          <ac:chgData name="Karl Ots" userId="5c0778e0-a52b-4df8-9e90-272111e7ef67" providerId="ADAL" clId="{798C6AAB-10AA-4C2A-B125-AB50EC5A2F7F}" dt="2019-03-10T14:20:58.145" v="83" actId="478"/>
          <ac:spMkLst>
            <pc:docMk/>
            <pc:sldMk cId="725172622" sldId="4345"/>
            <ac:spMk id="4" creationId="{41BC096F-A798-4F5E-AC5B-76DC92FB96FB}"/>
          </ac:spMkLst>
        </pc:spChg>
        <pc:spChg chg="add del mod">
          <ac:chgData name="Karl Ots" userId="5c0778e0-a52b-4df8-9e90-272111e7ef67" providerId="ADAL" clId="{798C6AAB-10AA-4C2A-B125-AB50EC5A2F7F}" dt="2019-03-10T14:20:58.145" v="83" actId="478"/>
          <ac:spMkLst>
            <pc:docMk/>
            <pc:sldMk cId="725172622" sldId="4345"/>
            <ac:spMk id="5" creationId="{A780EE47-F6AF-479C-9339-D5F66410D8C7}"/>
          </ac:spMkLst>
        </pc:spChg>
        <pc:picChg chg="add mod">
          <ac:chgData name="Karl Ots" userId="5c0778e0-a52b-4df8-9e90-272111e7ef67" providerId="ADAL" clId="{798C6AAB-10AA-4C2A-B125-AB50EC5A2F7F}" dt="2019-03-10T14:21:16.199" v="87"/>
          <ac:picMkLst>
            <pc:docMk/>
            <pc:sldMk cId="725172622" sldId="4345"/>
            <ac:picMk id="6" creationId="{0F3AA558-2FD6-41B2-988B-083C717B23A5}"/>
          </ac:picMkLst>
        </pc:picChg>
      </pc:sldChg>
      <pc:sldChg chg="addSp delSp modSp add">
        <pc:chgData name="Karl Ots" userId="5c0778e0-a52b-4df8-9e90-272111e7ef67" providerId="ADAL" clId="{798C6AAB-10AA-4C2A-B125-AB50EC5A2F7F}" dt="2019-03-10T16:26:16.474" v="2316" actId="20577"/>
        <pc:sldMkLst>
          <pc:docMk/>
          <pc:sldMk cId="889320945" sldId="4347"/>
        </pc:sldMkLst>
        <pc:spChg chg="del">
          <ac:chgData name="Karl Ots" userId="5c0778e0-a52b-4df8-9e90-272111e7ef67" providerId="ADAL" clId="{798C6AAB-10AA-4C2A-B125-AB50EC5A2F7F}" dt="2019-03-10T14:40:41.381" v="211"/>
          <ac:spMkLst>
            <pc:docMk/>
            <pc:sldMk cId="889320945" sldId="4347"/>
            <ac:spMk id="2" creationId="{8ED96308-2E34-474D-B1E2-6390C520F4F1}"/>
          </ac:spMkLst>
        </pc:spChg>
        <pc:spChg chg="del">
          <ac:chgData name="Karl Ots" userId="5c0778e0-a52b-4df8-9e90-272111e7ef67" providerId="ADAL" clId="{798C6AAB-10AA-4C2A-B125-AB50EC5A2F7F}" dt="2019-03-10T14:40:41.381" v="211"/>
          <ac:spMkLst>
            <pc:docMk/>
            <pc:sldMk cId="889320945" sldId="4347"/>
            <ac:spMk id="3" creationId="{AEDA831D-1FAB-4B77-B43B-B7BA3FFDC3E0}"/>
          </ac:spMkLst>
        </pc:spChg>
        <pc:spChg chg="add del mod">
          <ac:chgData name="Karl Ots" userId="5c0778e0-a52b-4df8-9e90-272111e7ef67" providerId="ADAL" clId="{798C6AAB-10AA-4C2A-B125-AB50EC5A2F7F}" dt="2019-03-10T14:40:53.816" v="212"/>
          <ac:spMkLst>
            <pc:docMk/>
            <pc:sldMk cId="889320945" sldId="4347"/>
            <ac:spMk id="4" creationId="{810DBD25-075A-4726-B8AD-64542B98834F}"/>
          </ac:spMkLst>
        </pc:spChg>
        <pc:spChg chg="add del mod">
          <ac:chgData name="Karl Ots" userId="5c0778e0-a52b-4df8-9e90-272111e7ef67" providerId="ADAL" clId="{798C6AAB-10AA-4C2A-B125-AB50EC5A2F7F}" dt="2019-03-10T14:40:53.816" v="212"/>
          <ac:spMkLst>
            <pc:docMk/>
            <pc:sldMk cId="889320945" sldId="4347"/>
            <ac:spMk id="5" creationId="{403B6812-ADEA-4CDB-BA29-F55E5C86F00E}"/>
          </ac:spMkLst>
        </pc:spChg>
        <pc:spChg chg="add mod">
          <ac:chgData name="Karl Ots" userId="5c0778e0-a52b-4df8-9e90-272111e7ef67" providerId="ADAL" clId="{798C6AAB-10AA-4C2A-B125-AB50EC5A2F7F}" dt="2019-03-10T14:40:57.735" v="219" actId="20577"/>
          <ac:spMkLst>
            <pc:docMk/>
            <pc:sldMk cId="889320945" sldId="4347"/>
            <ac:spMk id="6" creationId="{9F9BE172-0045-4368-9FF8-27DB67590A66}"/>
          </ac:spMkLst>
        </pc:spChg>
        <pc:spChg chg="add mod">
          <ac:chgData name="Karl Ots" userId="5c0778e0-a52b-4df8-9e90-272111e7ef67" providerId="ADAL" clId="{798C6AAB-10AA-4C2A-B125-AB50EC5A2F7F}" dt="2019-03-10T16:26:16.474" v="2316" actId="20577"/>
          <ac:spMkLst>
            <pc:docMk/>
            <pc:sldMk cId="889320945" sldId="4347"/>
            <ac:spMk id="7" creationId="{56A618DC-3BF3-40A2-9984-3273890F4764}"/>
          </ac:spMkLst>
        </pc:spChg>
      </pc:sldChg>
      <pc:sldMasterChg chg="delSldLayout">
        <pc:chgData name="Karl Ots" userId="5c0778e0-a52b-4df8-9e90-272111e7ef67" providerId="ADAL" clId="{798C6AAB-10AA-4C2A-B125-AB50EC5A2F7F}" dt="2019-03-10T14:15:44.058" v="23" actId="2696"/>
        <pc:sldMasterMkLst>
          <pc:docMk/>
          <pc:sldMasterMk cId="222961665" sldId="2147483648"/>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7E3F2F-0DD0-0F4B-8883-5CE9BA3BEF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i-FI"/>
              <a:t>Zure Oy</a:t>
            </a:r>
          </a:p>
        </p:txBody>
      </p:sp>
      <p:sp>
        <p:nvSpPr>
          <p:cNvPr id="3" name="Date Placeholder 2">
            <a:extLst>
              <a:ext uri="{FF2B5EF4-FFF2-40B4-BE49-F238E27FC236}">
                <a16:creationId xmlns:a16="http://schemas.microsoft.com/office/drawing/2014/main" id="{E3E0C08C-81B5-7249-B780-9F47CF6AC5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B8F947-5C15-41D9-A9F1-C666FA375DF3}" type="datetime1">
              <a:rPr lang="fi-FI" smtClean="0"/>
              <a:t>11.10.2019</a:t>
            </a:fld>
            <a:endParaRPr lang="fi-FI"/>
          </a:p>
        </p:txBody>
      </p:sp>
      <p:sp>
        <p:nvSpPr>
          <p:cNvPr id="4" name="Footer Placeholder 3">
            <a:extLst>
              <a:ext uri="{FF2B5EF4-FFF2-40B4-BE49-F238E27FC236}">
                <a16:creationId xmlns:a16="http://schemas.microsoft.com/office/drawing/2014/main" id="{7B0FE7D9-A31B-9842-94AF-080628511F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i-FI"/>
              <a:t>www.zure.com</a:t>
            </a:r>
          </a:p>
        </p:txBody>
      </p:sp>
      <p:sp>
        <p:nvSpPr>
          <p:cNvPr id="5" name="Slide Number Placeholder 4">
            <a:extLst>
              <a:ext uri="{FF2B5EF4-FFF2-40B4-BE49-F238E27FC236}">
                <a16:creationId xmlns:a16="http://schemas.microsoft.com/office/drawing/2014/main" id="{C5C94E60-9975-4C44-AEDF-2396FBF6B9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B23E8A-A2D8-BB44-8E7A-4A49C5EC275B}" type="slidenum">
              <a:rPr lang="fi-FI" smtClean="0"/>
              <a:t>‹#›</a:t>
            </a:fld>
            <a:endParaRPr lang="fi-FI"/>
          </a:p>
        </p:txBody>
      </p:sp>
    </p:spTree>
    <p:extLst>
      <p:ext uri="{BB962C8B-B14F-4D97-AF65-F5344CB8AC3E}">
        <p14:creationId xmlns:p14="http://schemas.microsoft.com/office/powerpoint/2010/main" val="87908824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i-FI"/>
              <a:t>Zure Oy</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48752-1AF0-4A86-90DC-B1C75DD262F0}" type="datetime1">
              <a:rPr lang="fi-FI" smtClean="0"/>
              <a:t>11.10.2019</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fi-FI"/>
              <a:t>www.zure.com</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9F4143-29F8-8147-8F83-CA92D91847FA}" type="slidenum">
              <a:rPr lang="fi-FI" smtClean="0"/>
              <a:t>‹#›</a:t>
            </a:fld>
            <a:endParaRPr lang="fi-FI"/>
          </a:p>
        </p:txBody>
      </p:sp>
    </p:spTree>
    <p:extLst>
      <p:ext uri="{BB962C8B-B14F-4D97-AF65-F5344CB8AC3E}">
        <p14:creationId xmlns:p14="http://schemas.microsoft.com/office/powerpoint/2010/main" val="2247200512"/>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fi-FI"/>
              <a:t>Zure Oy</a:t>
            </a:r>
          </a:p>
        </p:txBody>
      </p:sp>
      <p:sp>
        <p:nvSpPr>
          <p:cNvPr id="5" name="Date Placeholder 4"/>
          <p:cNvSpPr>
            <a:spLocks noGrp="1"/>
          </p:cNvSpPr>
          <p:nvPr>
            <p:ph type="dt" idx="1"/>
          </p:nvPr>
        </p:nvSpPr>
        <p:spPr/>
        <p:txBody>
          <a:bodyPr/>
          <a:lstStyle/>
          <a:p>
            <a:fld id="{B8048752-1AF0-4A86-90DC-B1C75DD262F0}" type="datetime1">
              <a:rPr lang="fi-FI" smtClean="0"/>
              <a:t>11.10.2019</a:t>
            </a:fld>
            <a:endParaRPr lang="fi-FI"/>
          </a:p>
        </p:txBody>
      </p:sp>
      <p:sp>
        <p:nvSpPr>
          <p:cNvPr id="6" name="Footer Placeholder 5"/>
          <p:cNvSpPr>
            <a:spLocks noGrp="1"/>
          </p:cNvSpPr>
          <p:nvPr>
            <p:ph type="ftr" sz="quarter" idx="4"/>
          </p:nvPr>
        </p:nvSpPr>
        <p:spPr/>
        <p:txBody>
          <a:bodyPr/>
          <a:lstStyle/>
          <a:p>
            <a:r>
              <a:rPr lang="fi-FI"/>
              <a:t>www.zure.com</a:t>
            </a:r>
          </a:p>
        </p:txBody>
      </p:sp>
      <p:sp>
        <p:nvSpPr>
          <p:cNvPr id="7" name="Slide Number Placeholder 6"/>
          <p:cNvSpPr>
            <a:spLocks noGrp="1"/>
          </p:cNvSpPr>
          <p:nvPr>
            <p:ph type="sldNum" sz="quarter" idx="5"/>
          </p:nvPr>
        </p:nvSpPr>
        <p:spPr/>
        <p:txBody>
          <a:bodyPr/>
          <a:lstStyle/>
          <a:p>
            <a:fld id="{1E9F4143-29F8-8147-8F83-CA92D91847FA}" type="slidenum">
              <a:rPr lang="fi-FI" smtClean="0"/>
              <a:t>1</a:t>
            </a:fld>
            <a:endParaRPr lang="fi-FI"/>
          </a:p>
        </p:txBody>
      </p:sp>
    </p:spTree>
    <p:extLst>
      <p:ext uri="{BB962C8B-B14F-4D97-AF65-F5344CB8AC3E}">
        <p14:creationId xmlns:p14="http://schemas.microsoft.com/office/powerpoint/2010/main" val="714216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fi-FI"/>
              <a:t>Zure Oy</a:t>
            </a:r>
          </a:p>
        </p:txBody>
      </p:sp>
      <p:sp>
        <p:nvSpPr>
          <p:cNvPr id="5" name="Date Placeholder 4"/>
          <p:cNvSpPr>
            <a:spLocks noGrp="1"/>
          </p:cNvSpPr>
          <p:nvPr>
            <p:ph type="dt" idx="1"/>
          </p:nvPr>
        </p:nvSpPr>
        <p:spPr/>
        <p:txBody>
          <a:bodyPr/>
          <a:lstStyle/>
          <a:p>
            <a:fld id="{B8048752-1AF0-4A86-90DC-B1C75DD262F0}" type="datetime1">
              <a:rPr lang="fi-FI" smtClean="0"/>
              <a:t>11.10.2019</a:t>
            </a:fld>
            <a:endParaRPr lang="fi-FI"/>
          </a:p>
        </p:txBody>
      </p:sp>
      <p:sp>
        <p:nvSpPr>
          <p:cNvPr id="6" name="Footer Placeholder 5"/>
          <p:cNvSpPr>
            <a:spLocks noGrp="1"/>
          </p:cNvSpPr>
          <p:nvPr>
            <p:ph type="ftr" sz="quarter" idx="4"/>
          </p:nvPr>
        </p:nvSpPr>
        <p:spPr/>
        <p:txBody>
          <a:bodyPr/>
          <a:lstStyle/>
          <a:p>
            <a:r>
              <a:rPr lang="fi-FI"/>
              <a:t>www.zure.com</a:t>
            </a:r>
          </a:p>
        </p:txBody>
      </p:sp>
      <p:sp>
        <p:nvSpPr>
          <p:cNvPr id="7" name="Slide Number Placeholder 6"/>
          <p:cNvSpPr>
            <a:spLocks noGrp="1"/>
          </p:cNvSpPr>
          <p:nvPr>
            <p:ph type="sldNum" sz="quarter" idx="5"/>
          </p:nvPr>
        </p:nvSpPr>
        <p:spPr/>
        <p:txBody>
          <a:bodyPr/>
          <a:lstStyle/>
          <a:p>
            <a:fld id="{1E9F4143-29F8-8147-8F83-CA92D91847FA}" type="slidenum">
              <a:rPr lang="fi-FI" smtClean="0"/>
              <a:t>2</a:t>
            </a:fld>
            <a:endParaRPr lang="fi-FI"/>
          </a:p>
        </p:txBody>
      </p:sp>
    </p:spTree>
    <p:extLst>
      <p:ext uri="{BB962C8B-B14F-4D97-AF65-F5344CB8AC3E}">
        <p14:creationId xmlns:p14="http://schemas.microsoft.com/office/powerpoint/2010/main" val="82374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Hyperscale (emphasis on scale)</a:t>
            </a:r>
          </a:p>
          <a:p>
            <a:pPr marL="171450" indent="-171450">
              <a:buFontTx/>
              <a:buChar char="-"/>
            </a:pPr>
            <a:r>
              <a:rPr lang="en-US" dirty="0"/>
              <a:t>Only a </a:t>
            </a:r>
            <a:r>
              <a:rPr lang="en-US" b="1" dirty="0"/>
              <a:t>few companies </a:t>
            </a:r>
            <a:r>
              <a:rPr lang="en-US" dirty="0"/>
              <a:t>have the business need and opportunity to operate computing at a scale where you are no longer an IT shop, but </a:t>
            </a:r>
            <a:r>
              <a:rPr lang="en-US" b="1" dirty="0"/>
              <a:t>a global infrastructure supply chain</a:t>
            </a:r>
            <a:r>
              <a:rPr lang="en-US" dirty="0"/>
              <a:t>. The servers and network hardware become commodities and the special sauce is in the planning, execution and optimization of the service –</a:t>
            </a:r>
            <a:r>
              <a:rPr lang="en-US" b="1" dirty="0"/>
              <a:t>managing the illusion of infinite capacity. </a:t>
            </a:r>
          </a:p>
          <a:p>
            <a:pPr marL="0" indent="0">
              <a:buFontTx/>
              <a:buNone/>
            </a:pPr>
            <a:r>
              <a:rPr lang="en-US" b="0" dirty="0"/>
              <a:t>Global operations</a:t>
            </a:r>
          </a:p>
          <a:p>
            <a:pPr marL="171450" indent="-171450">
              <a:buFontTx/>
              <a:buChar char="-"/>
            </a:pPr>
            <a:r>
              <a:rPr lang="en-US" dirty="0"/>
              <a:t>This takes </a:t>
            </a:r>
            <a:r>
              <a:rPr lang="en-US" b="1" dirty="0"/>
              <a:t>knowing how to operate around the globe</a:t>
            </a:r>
            <a:r>
              <a:rPr lang="en-US" dirty="0"/>
              <a:t>, something that Microsoft has great experience in. We have operated international datacenters and networks for over 20 years and continue to grow our footprint outside the US. This is another cog in the supply chain – </a:t>
            </a:r>
            <a:r>
              <a:rPr lang="en-US" b="1" dirty="0"/>
              <a:t>standing up new infrastructure, offerings and business models </a:t>
            </a:r>
            <a:r>
              <a:rPr lang="en-US" dirty="0"/>
              <a:t>– operating ourselves or through partners in locations like </a:t>
            </a:r>
            <a:r>
              <a:rPr lang="en-US" b="1" dirty="0"/>
              <a:t>China</a:t>
            </a:r>
            <a:r>
              <a:rPr lang="en-US" dirty="0"/>
              <a:t> and </a:t>
            </a:r>
            <a:r>
              <a:rPr lang="en-US" b="1" dirty="0"/>
              <a:t>Germany</a:t>
            </a:r>
          </a:p>
          <a:p>
            <a:pPr marL="0" indent="0">
              <a:buFontTx/>
              <a:buNone/>
            </a:pPr>
            <a:r>
              <a:rPr lang="en-US" b="0" dirty="0"/>
              <a:t>Automation</a:t>
            </a:r>
          </a:p>
          <a:p>
            <a:pPr marL="171450" indent="-171450">
              <a:buFontTx/>
              <a:buChar char="-"/>
            </a:pPr>
            <a:r>
              <a:rPr lang="en-US" b="1" dirty="0"/>
              <a:t>Watching screens </a:t>
            </a:r>
            <a:r>
              <a:rPr lang="en-US" dirty="0"/>
              <a:t>and waiting for alerts or emails </a:t>
            </a:r>
            <a:r>
              <a:rPr lang="en-US" b="1" dirty="0"/>
              <a:t>is not sufficient </a:t>
            </a:r>
            <a:r>
              <a:rPr lang="en-US" dirty="0"/>
              <a:t>at our scale. We have had to become experts at automation - Some of our datacenter campuses are two miles (3km) long – </a:t>
            </a:r>
            <a:r>
              <a:rPr lang="en-US" b="1" dirty="0"/>
              <a:t>software can react to a problem much faster than a huma</a:t>
            </a:r>
            <a:r>
              <a:rPr lang="en-US" dirty="0"/>
              <a:t>n can</a:t>
            </a:r>
          </a:p>
          <a:p>
            <a:pPr marL="17145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Calibri" panose="020F0502020204030204"/>
                <a:ea typeface="+mn-ea"/>
                <a:cs typeface="+mn-cs"/>
              </a:rPr>
              <a:t>Zure Oy</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48752-1AF0-4A86-90DC-B1C75DD262F0}" type="datetime1">
              <a:rPr kumimoji="0" lang="fi-FI"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11.10.2019</a:t>
            </a:fld>
            <a:endParaRPr kumimoji="0" lang="fi-FI"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Calibri" panose="020F0502020204030204"/>
                <a:ea typeface="+mn-ea"/>
                <a:cs typeface="+mn-cs"/>
              </a:rPr>
              <a:t>www.zure.com</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4143-29F8-8147-8F83-CA92D91847FA}" type="slidenum">
              <a:rPr kumimoji="0" lang="fi-FI"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i-FI"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443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Hyperscale (emphasis on scale)</a:t>
            </a:r>
          </a:p>
          <a:p>
            <a:pPr marL="171450" indent="-171450">
              <a:buFontTx/>
              <a:buChar char="-"/>
            </a:pPr>
            <a:r>
              <a:rPr lang="en-US" dirty="0"/>
              <a:t>Only a </a:t>
            </a:r>
            <a:r>
              <a:rPr lang="en-US" b="1" dirty="0"/>
              <a:t>few companies </a:t>
            </a:r>
            <a:r>
              <a:rPr lang="en-US" dirty="0"/>
              <a:t>have the business need and opportunity to operate computing at a scale where you are no longer an IT shop, but </a:t>
            </a:r>
            <a:r>
              <a:rPr lang="en-US" b="1" dirty="0"/>
              <a:t>a global infrastructure supply chain</a:t>
            </a:r>
            <a:r>
              <a:rPr lang="en-US" dirty="0"/>
              <a:t>. The servers and network hardware become commodities and the special sauce is in the planning, execution and optimization of the service –</a:t>
            </a:r>
            <a:r>
              <a:rPr lang="en-US" b="1" dirty="0"/>
              <a:t>managing the illusion of infinite capacity. </a:t>
            </a:r>
          </a:p>
          <a:p>
            <a:pPr marL="0" indent="0">
              <a:buFontTx/>
              <a:buNone/>
            </a:pPr>
            <a:r>
              <a:rPr lang="en-US" b="0" dirty="0"/>
              <a:t>Global operations</a:t>
            </a:r>
          </a:p>
          <a:p>
            <a:pPr marL="171450" indent="-171450">
              <a:buFontTx/>
              <a:buChar char="-"/>
            </a:pPr>
            <a:r>
              <a:rPr lang="en-US" dirty="0"/>
              <a:t>This takes </a:t>
            </a:r>
            <a:r>
              <a:rPr lang="en-US" b="1" dirty="0"/>
              <a:t>knowing how to operate around the globe</a:t>
            </a:r>
            <a:r>
              <a:rPr lang="en-US" dirty="0"/>
              <a:t>, something that Microsoft has great experience in. We have operated international datacenters and networks for over 20 years and continue to grow our footprint outside the US. This is another cog in the supply chain – </a:t>
            </a:r>
            <a:r>
              <a:rPr lang="en-US" b="1" dirty="0"/>
              <a:t>standing up new infrastructure, offerings and business models </a:t>
            </a:r>
            <a:r>
              <a:rPr lang="en-US" dirty="0"/>
              <a:t>– operating ourselves or through partners in locations like </a:t>
            </a:r>
            <a:r>
              <a:rPr lang="en-US" b="1" dirty="0"/>
              <a:t>China</a:t>
            </a:r>
            <a:r>
              <a:rPr lang="en-US" dirty="0"/>
              <a:t> and </a:t>
            </a:r>
            <a:r>
              <a:rPr lang="en-US" b="1" dirty="0"/>
              <a:t>Germany</a:t>
            </a:r>
          </a:p>
          <a:p>
            <a:pPr marL="0" indent="0">
              <a:buFontTx/>
              <a:buNone/>
            </a:pPr>
            <a:r>
              <a:rPr lang="en-US" b="0" dirty="0"/>
              <a:t>Automation</a:t>
            </a:r>
          </a:p>
          <a:p>
            <a:pPr marL="171450" indent="-171450">
              <a:buFontTx/>
              <a:buChar char="-"/>
            </a:pPr>
            <a:r>
              <a:rPr lang="en-US" b="1" dirty="0"/>
              <a:t>Watching screens </a:t>
            </a:r>
            <a:r>
              <a:rPr lang="en-US" dirty="0"/>
              <a:t>and waiting for alerts or emails </a:t>
            </a:r>
            <a:r>
              <a:rPr lang="en-US" b="1" dirty="0"/>
              <a:t>is not sufficient </a:t>
            </a:r>
            <a:r>
              <a:rPr lang="en-US" dirty="0"/>
              <a:t>at our scale. We have had to become experts at automation - Some of our datacenter campuses are two miles (3km) long – </a:t>
            </a:r>
            <a:r>
              <a:rPr lang="en-US" b="1" dirty="0"/>
              <a:t>software can react to a problem much faster than a huma</a:t>
            </a:r>
            <a:r>
              <a:rPr lang="en-US" dirty="0"/>
              <a:t>n can</a:t>
            </a:r>
          </a:p>
          <a:p>
            <a:pPr marL="17145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Calibri" panose="020F0502020204030204"/>
                <a:ea typeface="+mn-ea"/>
                <a:cs typeface="+mn-cs"/>
              </a:rPr>
              <a:t>Zure Oy</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48752-1AF0-4A86-90DC-B1C75DD262F0}" type="datetime1">
              <a:rPr kumimoji="0" lang="fi-FI"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11.10.2019</a:t>
            </a:fld>
            <a:endParaRPr kumimoji="0" lang="fi-FI"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solidFill>
                <a:effectLst/>
                <a:uLnTx/>
                <a:uFillTx/>
                <a:latin typeface="Calibri" panose="020F0502020204030204"/>
                <a:ea typeface="+mn-ea"/>
                <a:cs typeface="+mn-cs"/>
              </a:rPr>
              <a:t>www.zure.com</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4143-29F8-8147-8F83-CA92D91847FA}" type="slidenum">
              <a:rPr kumimoji="0" lang="fi-FI"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i-FI"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0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10/11/2019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3303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IaaS: New server availability from months to minutes with Azure virtual machines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PaaS: Create new applications and digital services</a:t>
            </a:r>
          </a:p>
          <a:p>
            <a:endParaRPr lang="en-US" dirty="0"/>
          </a:p>
          <a:p>
            <a:pPr rtl="0" fontAlgn="ctr"/>
            <a:r>
              <a:rPr lang="fi-FI" sz="1200" kern="1200" dirty="0" err="1">
                <a:solidFill>
                  <a:schemeClr val="tx1"/>
                </a:solidFill>
                <a:effectLst/>
                <a:latin typeface="+mn-lt"/>
                <a:ea typeface="+mn-ea"/>
                <a:cs typeface="+mn-cs"/>
              </a:rPr>
              <a:t>DBaaS</a:t>
            </a:r>
            <a:r>
              <a:rPr lang="fi-FI" sz="1200" kern="1200" dirty="0">
                <a:solidFill>
                  <a:schemeClr val="tx1"/>
                </a:solidFill>
                <a:effectLst/>
                <a:latin typeface="+mn-lt"/>
                <a:ea typeface="+mn-ea"/>
                <a:cs typeface="+mn-cs"/>
              </a:rPr>
              <a:t> - no </a:t>
            </a:r>
            <a:r>
              <a:rPr lang="fi-FI" sz="1200" kern="1200" dirty="0" err="1">
                <a:solidFill>
                  <a:schemeClr val="tx1"/>
                </a:solidFill>
                <a:effectLst/>
                <a:latin typeface="+mn-lt"/>
                <a:ea typeface="+mn-ea"/>
                <a:cs typeface="+mn-cs"/>
              </a:rPr>
              <a:t>need</a:t>
            </a:r>
            <a:r>
              <a:rPr lang="fi-FI" sz="1200" kern="1200" dirty="0">
                <a:solidFill>
                  <a:schemeClr val="tx1"/>
                </a:solidFill>
                <a:effectLst/>
                <a:latin typeface="+mn-lt"/>
                <a:ea typeface="+mn-ea"/>
                <a:cs typeface="+mn-cs"/>
              </a:rPr>
              <a:t> for </a:t>
            </a:r>
            <a:r>
              <a:rPr lang="fi-FI" sz="1200" kern="1200" dirty="0" err="1">
                <a:solidFill>
                  <a:schemeClr val="tx1"/>
                </a:solidFill>
                <a:effectLst/>
                <a:latin typeface="+mn-lt"/>
                <a:ea typeface="+mn-ea"/>
                <a:cs typeface="+mn-cs"/>
              </a:rPr>
              <a:t>installing</a:t>
            </a:r>
            <a:r>
              <a:rPr lang="fi-FI" sz="1200" kern="1200" dirty="0">
                <a:solidFill>
                  <a:schemeClr val="tx1"/>
                </a:solidFill>
                <a:effectLst/>
                <a:latin typeface="+mn-lt"/>
                <a:ea typeface="+mn-ea"/>
                <a:cs typeface="+mn-cs"/>
              </a:rPr>
              <a:t> SQL Server,</a:t>
            </a:r>
          </a:p>
          <a:p>
            <a:pPr lvl="1" rtl="0" fontAlgn="ctr"/>
            <a:r>
              <a:rPr lang="fi-FI" sz="1200" kern="1200" dirty="0" err="1">
                <a:solidFill>
                  <a:schemeClr val="tx1"/>
                </a:solidFill>
                <a:effectLst/>
                <a:latin typeface="+mn-lt"/>
                <a:ea typeface="+mn-ea"/>
                <a:cs typeface="+mn-cs"/>
              </a:rPr>
              <a:t>Same</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benefits</a:t>
            </a:r>
            <a:r>
              <a:rPr lang="fi-FI" sz="1200" kern="1200" dirty="0">
                <a:solidFill>
                  <a:schemeClr val="tx1"/>
                </a:solidFill>
                <a:effectLst/>
                <a:latin typeface="+mn-lt"/>
                <a:ea typeface="+mn-ea"/>
                <a:cs typeface="+mn-cs"/>
              </a:rPr>
              <a:t> as </a:t>
            </a:r>
            <a:r>
              <a:rPr lang="fi-FI" sz="1200" kern="1200" dirty="0" err="1">
                <a:solidFill>
                  <a:schemeClr val="tx1"/>
                </a:solidFill>
                <a:effectLst/>
                <a:latin typeface="+mn-lt"/>
                <a:ea typeface="+mn-ea"/>
                <a:cs typeface="+mn-cs"/>
              </a:rPr>
              <a:t>IaaS</a:t>
            </a:r>
            <a:r>
              <a:rPr lang="fi-FI" sz="1200" kern="1200" dirty="0">
                <a:solidFill>
                  <a:schemeClr val="tx1"/>
                </a:solidFill>
                <a:effectLst/>
                <a:latin typeface="+mn-lt"/>
                <a:ea typeface="+mn-ea"/>
                <a:cs typeface="+mn-cs"/>
              </a:rPr>
              <a:t>, AND</a:t>
            </a:r>
          </a:p>
          <a:p>
            <a:pPr lvl="1" rtl="0" fontAlgn="ctr"/>
            <a:r>
              <a:rPr lang="fi-FI" sz="1200" kern="1200" dirty="0">
                <a:solidFill>
                  <a:schemeClr val="tx1"/>
                </a:solidFill>
                <a:effectLst/>
                <a:latin typeface="+mn-lt"/>
                <a:ea typeface="+mn-ea"/>
                <a:cs typeface="+mn-cs"/>
              </a:rPr>
              <a:t>MS </a:t>
            </a:r>
            <a:r>
              <a:rPr lang="fi-FI" sz="1200" kern="1200" dirty="0" err="1">
                <a:solidFill>
                  <a:schemeClr val="tx1"/>
                </a:solidFill>
                <a:effectLst/>
                <a:latin typeface="+mn-lt"/>
                <a:ea typeface="+mn-ea"/>
                <a:cs typeface="+mn-cs"/>
              </a:rPr>
              <a:t>takes</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care</a:t>
            </a:r>
            <a:r>
              <a:rPr lang="fi-FI" sz="1200" kern="1200" dirty="0">
                <a:solidFill>
                  <a:schemeClr val="tx1"/>
                </a:solidFill>
                <a:effectLst/>
                <a:latin typeface="+mn-lt"/>
                <a:ea typeface="+mn-ea"/>
                <a:cs typeface="+mn-cs"/>
              </a:rPr>
              <a:t> of </a:t>
            </a:r>
            <a:r>
              <a:rPr lang="fi-FI" sz="1200" kern="1200" dirty="0" err="1">
                <a:solidFill>
                  <a:schemeClr val="tx1"/>
                </a:solidFill>
                <a:effectLst/>
                <a:latin typeface="+mn-lt"/>
                <a:ea typeface="+mn-ea"/>
                <a:cs typeface="+mn-cs"/>
              </a:rPr>
              <a:t>backups</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scaling</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disks</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tuning</a:t>
            </a:r>
            <a:r>
              <a:rPr lang="fi-FI" sz="1200" kern="1200" dirty="0">
                <a:solidFill>
                  <a:schemeClr val="tx1"/>
                </a:solidFill>
                <a:effectLst/>
                <a:latin typeface="+mn-lt"/>
                <a:ea typeface="+mn-ea"/>
                <a:cs typeface="+mn-cs"/>
              </a:rPr>
              <a:t> the </a:t>
            </a:r>
            <a:r>
              <a:rPr lang="fi-FI" sz="1200" kern="1200" dirty="0" err="1">
                <a:solidFill>
                  <a:schemeClr val="tx1"/>
                </a:solidFill>
                <a:effectLst/>
                <a:latin typeface="+mn-lt"/>
                <a:ea typeface="+mn-ea"/>
                <a:cs typeface="+mn-cs"/>
              </a:rPr>
              <a:t>performance</a:t>
            </a:r>
            <a:endParaRPr lang="fi-FI" sz="1200" kern="1200" dirty="0">
              <a:solidFill>
                <a:schemeClr val="tx1"/>
              </a:solidFill>
              <a:effectLst/>
              <a:latin typeface="+mn-lt"/>
              <a:ea typeface="+mn-ea"/>
              <a:cs typeface="+mn-cs"/>
            </a:endParaRPr>
          </a:p>
          <a:p>
            <a:pPr lvl="1" rtl="0" fontAlgn="ctr"/>
            <a:r>
              <a:rPr lang="fi-FI" sz="1200" kern="1200" dirty="0">
                <a:solidFill>
                  <a:schemeClr val="tx1"/>
                </a:solidFill>
                <a:effectLst/>
                <a:latin typeface="+mn-lt"/>
                <a:ea typeface="+mn-ea"/>
                <a:cs typeface="+mn-cs"/>
              </a:rPr>
              <a:t>Just </a:t>
            </a:r>
            <a:r>
              <a:rPr lang="fi-FI" sz="1200" kern="1200" dirty="0" err="1">
                <a:solidFill>
                  <a:schemeClr val="tx1"/>
                </a:solidFill>
                <a:effectLst/>
                <a:latin typeface="+mn-lt"/>
                <a:ea typeface="+mn-ea"/>
                <a:cs typeface="+mn-cs"/>
              </a:rPr>
              <a:t>hook</a:t>
            </a:r>
            <a:r>
              <a:rPr lang="fi-FI" sz="1200" kern="1200" dirty="0">
                <a:solidFill>
                  <a:schemeClr val="tx1"/>
                </a:solidFill>
                <a:effectLst/>
                <a:latin typeface="+mn-lt"/>
                <a:ea typeface="+mn-ea"/>
                <a:cs typeface="+mn-cs"/>
              </a:rPr>
              <a:t> in </a:t>
            </a:r>
            <a:r>
              <a:rPr lang="fi-FI" sz="1200" kern="1200" dirty="0" err="1">
                <a:solidFill>
                  <a:schemeClr val="tx1"/>
                </a:solidFill>
                <a:effectLst/>
                <a:latin typeface="+mn-lt"/>
                <a:ea typeface="+mn-ea"/>
                <a:cs typeface="+mn-cs"/>
              </a:rPr>
              <a:t>your</a:t>
            </a:r>
            <a:r>
              <a:rPr lang="fi-FI" sz="1200" kern="1200" dirty="0">
                <a:solidFill>
                  <a:schemeClr val="tx1"/>
                </a:solidFill>
                <a:effectLst/>
                <a:latin typeface="+mn-lt"/>
                <a:ea typeface="+mn-ea"/>
                <a:cs typeface="+mn-cs"/>
              </a:rPr>
              <a:t> SQL Management studio and </a:t>
            </a:r>
            <a:r>
              <a:rPr lang="fi-FI" sz="1200" kern="1200" dirty="0" err="1">
                <a:solidFill>
                  <a:schemeClr val="tx1"/>
                </a:solidFill>
                <a:effectLst/>
                <a:latin typeface="+mn-lt"/>
                <a:ea typeface="+mn-ea"/>
                <a:cs typeface="+mn-cs"/>
              </a:rPr>
              <a:t>get</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cracking</a:t>
            </a:r>
            <a:endParaRPr lang="fi-FI"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3E6473F-6A66-4D4A-88B3-3664D78631E1}" type="slidenum">
              <a:rPr lang="en-US" smtClean="0"/>
              <a:t>8</a:t>
            </a:fld>
            <a:endParaRPr lang="en-US"/>
          </a:p>
        </p:txBody>
      </p:sp>
    </p:spTree>
    <p:extLst>
      <p:ext uri="{BB962C8B-B14F-4D97-AF65-F5344CB8AC3E}">
        <p14:creationId xmlns:p14="http://schemas.microsoft.com/office/powerpoint/2010/main" val="60075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719999"/>
            <a:ext cx="10753200" cy="4680000"/>
          </a:xfrm>
        </p:spPr>
        <p:txBody>
          <a:bodyPr anchor="ctr">
            <a:normAutofit/>
          </a:bodyPr>
          <a:lstStyle>
            <a:lvl1pPr algn="ctr">
              <a:defRPr sz="6400"/>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1AA24D38-83C0-1746-A1AD-5A34C587462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42717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D6F73CA-8C1B-E741-BB22-9AF57698853A}"/>
              </a:ext>
            </a:extLst>
          </p:cNvPr>
          <p:cNvSpPr>
            <a:spLocks noGrp="1"/>
          </p:cNvSpPr>
          <p:nvPr>
            <p:ph type="pic" sz="quarter" idx="14"/>
          </p:nvPr>
        </p:nvSpPr>
        <p:spPr>
          <a:xfrm>
            <a:off x="4800" y="0"/>
            <a:ext cx="6093600" cy="6138000"/>
          </a:xfrm>
        </p:spPr>
        <p:txBody>
          <a:bodyPr/>
          <a:lstStyle/>
          <a:p>
            <a:r>
              <a:rPr lang="en-US"/>
              <a:t>Click icon to add picture</a:t>
            </a:r>
            <a:endParaRPr lang="fi-FI"/>
          </a:p>
        </p:txBody>
      </p:sp>
      <p:sp>
        <p:nvSpPr>
          <p:cNvPr id="7" name="Title 1">
            <a:extLst>
              <a:ext uri="{FF2B5EF4-FFF2-40B4-BE49-F238E27FC236}">
                <a16:creationId xmlns:a16="http://schemas.microsoft.com/office/drawing/2014/main" id="{18FA58AB-891C-F549-BE0B-E1447AA80211}"/>
              </a:ext>
            </a:extLst>
          </p:cNvPr>
          <p:cNvSpPr>
            <a:spLocks noGrp="1"/>
          </p:cNvSpPr>
          <p:nvPr>
            <p:ph type="title" hasCustomPrompt="1"/>
          </p:nvPr>
        </p:nvSpPr>
        <p:spPr>
          <a:xfrm>
            <a:off x="6814800" y="360000"/>
            <a:ext cx="4658400" cy="1080000"/>
          </a:xfrm>
        </p:spPr>
        <p:txBody>
          <a:bodyPr/>
          <a:lstStyle>
            <a:lvl1pPr>
              <a:lnSpc>
                <a:spcPct val="90000"/>
              </a:lnSpc>
              <a:defRPr/>
            </a:lvl1pPr>
          </a:lstStyle>
          <a:p>
            <a:r>
              <a:rPr lang="en-US" dirty="0"/>
              <a:t>Click to edit title</a:t>
            </a:r>
            <a:endParaRPr lang="fi-FI" dirty="0"/>
          </a:p>
        </p:txBody>
      </p:sp>
      <p:sp>
        <p:nvSpPr>
          <p:cNvPr id="10" name="Content Placeholder 9">
            <a:extLst>
              <a:ext uri="{FF2B5EF4-FFF2-40B4-BE49-F238E27FC236}">
                <a16:creationId xmlns:a16="http://schemas.microsoft.com/office/drawing/2014/main" id="{70EDF826-82C4-AF40-B123-47F791ADDD13}"/>
              </a:ext>
            </a:extLst>
          </p:cNvPr>
          <p:cNvSpPr>
            <a:spLocks noGrp="1"/>
          </p:cNvSpPr>
          <p:nvPr>
            <p:ph sz="quarter" idx="15" hasCustomPrompt="1"/>
          </p:nvPr>
        </p:nvSpPr>
        <p:spPr>
          <a:xfrm>
            <a:off x="6814800" y="1620000"/>
            <a:ext cx="4658450"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8" name="Footer Placeholder 3">
            <a:extLst>
              <a:ext uri="{FF2B5EF4-FFF2-40B4-BE49-F238E27FC236}">
                <a16:creationId xmlns:a16="http://schemas.microsoft.com/office/drawing/2014/main" id="{4D782DC3-5D1B-3846-8EF2-FD7088DBED6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2343220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F76E7B5-AFB1-9F49-BB19-A262D2F13D2C}"/>
              </a:ext>
            </a:extLst>
          </p:cNvPr>
          <p:cNvSpPr>
            <a:spLocks noGrp="1"/>
          </p:cNvSpPr>
          <p:nvPr>
            <p:ph type="pic" sz="quarter" idx="14"/>
          </p:nvPr>
        </p:nvSpPr>
        <p:spPr>
          <a:xfrm>
            <a:off x="0" y="0"/>
            <a:ext cx="12192000" cy="6138000"/>
          </a:xfrm>
        </p:spPr>
        <p:txBody>
          <a:bodyPr/>
          <a:lstStyle/>
          <a:p>
            <a:r>
              <a:rPr lang="en-US"/>
              <a:t>Click icon to add picture</a:t>
            </a:r>
            <a:endParaRPr lang="fi-FI"/>
          </a:p>
        </p:txBody>
      </p:sp>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360000"/>
            <a:ext cx="10753200" cy="3060000"/>
          </a:xfrm>
        </p:spPr>
        <p:txBody>
          <a:bodyPr anchor="b">
            <a:normAutofit/>
          </a:bodyPr>
          <a:lstStyle>
            <a:lvl1pPr algn="ctr">
              <a:defRPr sz="6400"/>
            </a:lvl1pPr>
          </a:lstStyle>
          <a:p>
            <a:r>
              <a:rPr lang="en-US" dirty="0"/>
              <a:t>Click to edit title</a:t>
            </a:r>
            <a:endParaRPr lang="fi-FI" dirty="0"/>
          </a:p>
        </p:txBody>
      </p:sp>
      <p:sp>
        <p:nvSpPr>
          <p:cNvPr id="10" name="Text Placeholder 9">
            <a:extLst>
              <a:ext uri="{FF2B5EF4-FFF2-40B4-BE49-F238E27FC236}">
                <a16:creationId xmlns:a16="http://schemas.microsoft.com/office/drawing/2014/main" id="{74548EA6-2912-8742-8424-B4C74BA88D0D}"/>
              </a:ext>
            </a:extLst>
          </p:cNvPr>
          <p:cNvSpPr>
            <a:spLocks noGrp="1"/>
          </p:cNvSpPr>
          <p:nvPr>
            <p:ph type="body" sz="quarter" idx="13" hasCustomPrompt="1"/>
          </p:nvPr>
        </p:nvSpPr>
        <p:spPr>
          <a:xfrm>
            <a:off x="720000" y="3600000"/>
            <a:ext cx="10753200" cy="2160000"/>
          </a:xfrm>
        </p:spPr>
        <p:txBody>
          <a:bodyPr>
            <a:noAutofit/>
          </a:bodyPr>
          <a:lstStyle>
            <a:lvl1pPr marL="0" indent="0" algn="ctr">
              <a:buNone/>
              <a:defRPr sz="2400">
                <a:solidFill>
                  <a:srgbClr val="8C8C8C"/>
                </a:solidFill>
              </a:defRPr>
            </a:lvl1pPr>
            <a:lvl2pPr algn="ctr">
              <a:defRPr sz="3600"/>
            </a:lvl2pPr>
            <a:lvl3pPr algn="ctr">
              <a:defRPr sz="3600"/>
            </a:lvl3pPr>
            <a:lvl4pPr algn="ctr">
              <a:defRPr sz="3600"/>
            </a:lvl4pPr>
            <a:lvl5pPr algn="ctr">
              <a:defRPr sz="3600"/>
            </a:lvl5pPr>
          </a:lstStyle>
          <a:p>
            <a:pPr lvl="0"/>
            <a:r>
              <a:rPr lang="en-US" dirty="0"/>
              <a:t>Click to edit subtitle</a:t>
            </a:r>
          </a:p>
        </p:txBody>
      </p:sp>
      <p:sp>
        <p:nvSpPr>
          <p:cNvPr id="8" name="Footer Placeholder 3">
            <a:extLst>
              <a:ext uri="{FF2B5EF4-FFF2-40B4-BE49-F238E27FC236}">
                <a16:creationId xmlns:a16="http://schemas.microsoft.com/office/drawing/2014/main" id="{26A5EFBB-2FAC-E24A-895C-C3C5ADF5AF9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0113175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0D62563-9864-A240-85B9-97F585F33782}"/>
              </a:ext>
            </a:extLst>
          </p:cNvPr>
          <p:cNvSpPr>
            <a:spLocks noGrp="1"/>
          </p:cNvSpPr>
          <p:nvPr>
            <p:ph type="title" hasCustomPrompt="1"/>
          </p:nvPr>
        </p:nvSpPr>
        <p:spPr>
          <a:xfrm>
            <a:off x="720000" y="360000"/>
            <a:ext cx="10753200" cy="1080000"/>
          </a:xfrm>
        </p:spPr>
        <p:txBody>
          <a:bodyPr/>
          <a:lstStyle/>
          <a:p>
            <a:r>
              <a:rPr lang="en-US" dirty="0"/>
              <a:t>Click to edit title</a:t>
            </a:r>
            <a:endParaRPr lang="fi-FI" dirty="0"/>
          </a:p>
        </p:txBody>
      </p:sp>
      <p:sp>
        <p:nvSpPr>
          <p:cNvPr id="12" name="Content Placeholder 11">
            <a:extLst>
              <a:ext uri="{FF2B5EF4-FFF2-40B4-BE49-F238E27FC236}">
                <a16:creationId xmlns:a16="http://schemas.microsoft.com/office/drawing/2014/main" id="{B4D1DBF8-89E5-7A46-8424-1B6FD2A85B9A}"/>
              </a:ext>
            </a:extLst>
          </p:cNvPr>
          <p:cNvSpPr>
            <a:spLocks noGrp="1"/>
          </p:cNvSpPr>
          <p:nvPr>
            <p:ph sz="quarter" idx="14" hasCustomPrompt="1"/>
          </p:nvPr>
        </p:nvSpPr>
        <p:spPr>
          <a:xfrm>
            <a:off x="720000" y="1620000"/>
            <a:ext cx="10752863" cy="4140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42638CE4-5A40-2B4F-A4E2-0580A19B6F0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5753185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asic and Pictur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794942B-AAF0-1645-86DB-555365DE0A51}"/>
              </a:ext>
            </a:extLst>
          </p:cNvPr>
          <p:cNvSpPr>
            <a:spLocks noGrp="1"/>
          </p:cNvSpPr>
          <p:nvPr>
            <p:ph type="pic" sz="quarter" idx="15"/>
          </p:nvPr>
        </p:nvSpPr>
        <p:spPr>
          <a:xfrm>
            <a:off x="0" y="0"/>
            <a:ext cx="12192000" cy="6138000"/>
          </a:xfrm>
        </p:spPr>
        <p:txBody>
          <a:bodyPr/>
          <a:lstStyle/>
          <a:p>
            <a:r>
              <a:rPr lang="en-US"/>
              <a:t>Click icon to add picture</a:t>
            </a:r>
            <a:endParaRPr lang="fi-FI"/>
          </a:p>
        </p:txBody>
      </p:sp>
      <p:sp>
        <p:nvSpPr>
          <p:cNvPr id="10" name="Title 1">
            <a:extLst>
              <a:ext uri="{FF2B5EF4-FFF2-40B4-BE49-F238E27FC236}">
                <a16:creationId xmlns:a16="http://schemas.microsoft.com/office/drawing/2014/main" id="{20D62563-9864-A240-85B9-97F585F33782}"/>
              </a:ext>
            </a:extLst>
          </p:cNvPr>
          <p:cNvSpPr>
            <a:spLocks noGrp="1"/>
          </p:cNvSpPr>
          <p:nvPr>
            <p:ph type="title" hasCustomPrompt="1"/>
          </p:nvPr>
        </p:nvSpPr>
        <p:spPr>
          <a:xfrm>
            <a:off x="720000" y="360000"/>
            <a:ext cx="10753200" cy="1080000"/>
          </a:xfrm>
        </p:spPr>
        <p:txBody>
          <a:bodyPr/>
          <a:lstStyle/>
          <a:p>
            <a:r>
              <a:rPr lang="en-US" dirty="0"/>
              <a:t>Click to edit title</a:t>
            </a:r>
            <a:endParaRPr lang="fi-FI" dirty="0"/>
          </a:p>
        </p:txBody>
      </p:sp>
      <p:sp>
        <p:nvSpPr>
          <p:cNvPr id="12" name="Content Placeholder 11">
            <a:extLst>
              <a:ext uri="{FF2B5EF4-FFF2-40B4-BE49-F238E27FC236}">
                <a16:creationId xmlns:a16="http://schemas.microsoft.com/office/drawing/2014/main" id="{B4D1DBF8-89E5-7A46-8424-1B6FD2A85B9A}"/>
              </a:ext>
            </a:extLst>
          </p:cNvPr>
          <p:cNvSpPr>
            <a:spLocks noGrp="1"/>
          </p:cNvSpPr>
          <p:nvPr>
            <p:ph sz="quarter" idx="14" hasCustomPrompt="1"/>
          </p:nvPr>
        </p:nvSpPr>
        <p:spPr>
          <a:xfrm>
            <a:off x="720000" y="1620000"/>
            <a:ext cx="10752863" cy="4140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B99F74CD-CC3B-F341-9252-8F7D1F03271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3277807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794942B-AAF0-1645-86DB-555365DE0A51}"/>
              </a:ext>
            </a:extLst>
          </p:cNvPr>
          <p:cNvSpPr>
            <a:spLocks noGrp="1"/>
          </p:cNvSpPr>
          <p:nvPr>
            <p:ph type="pic" sz="quarter" idx="15"/>
          </p:nvPr>
        </p:nvSpPr>
        <p:spPr>
          <a:xfrm>
            <a:off x="0" y="0"/>
            <a:ext cx="12192000" cy="6138000"/>
          </a:xfrm>
        </p:spPr>
        <p:txBody>
          <a:bodyPr/>
          <a:lstStyle/>
          <a:p>
            <a:r>
              <a:rPr lang="en-US"/>
              <a:t>Click icon to add picture</a:t>
            </a:r>
            <a:endParaRPr lang="fi-FI"/>
          </a:p>
        </p:txBody>
      </p:sp>
      <p:sp>
        <p:nvSpPr>
          <p:cNvPr id="7" name="Footer Placeholder 3">
            <a:extLst>
              <a:ext uri="{FF2B5EF4-FFF2-40B4-BE49-F238E27FC236}">
                <a16:creationId xmlns:a16="http://schemas.microsoft.com/office/drawing/2014/main" id="{B99F74CD-CC3B-F341-9252-8F7D1F03271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4341344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3F559FED-6165-6743-894C-EBAF484512A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6600953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icture -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D6F73CA-8C1B-E741-BB22-9AF57698853A}"/>
              </a:ext>
            </a:extLst>
          </p:cNvPr>
          <p:cNvSpPr>
            <a:spLocks noGrp="1"/>
          </p:cNvSpPr>
          <p:nvPr>
            <p:ph type="pic" sz="quarter" idx="14"/>
          </p:nvPr>
        </p:nvSpPr>
        <p:spPr>
          <a:xfrm>
            <a:off x="6098400" y="0"/>
            <a:ext cx="6093600" cy="6138000"/>
          </a:xfrm>
        </p:spPr>
        <p:txBody>
          <a:bodyPr/>
          <a:lstStyle/>
          <a:p>
            <a:r>
              <a:rPr lang="en-US"/>
              <a:t>Click icon to add picture</a:t>
            </a:r>
            <a:endParaRPr lang="fi-FI"/>
          </a:p>
        </p:txBody>
      </p:sp>
      <p:sp>
        <p:nvSpPr>
          <p:cNvPr id="7" name="Title 1">
            <a:extLst>
              <a:ext uri="{FF2B5EF4-FFF2-40B4-BE49-F238E27FC236}">
                <a16:creationId xmlns:a16="http://schemas.microsoft.com/office/drawing/2014/main" id="{18FA58AB-891C-F549-BE0B-E1447AA80211}"/>
              </a:ext>
            </a:extLst>
          </p:cNvPr>
          <p:cNvSpPr>
            <a:spLocks noGrp="1"/>
          </p:cNvSpPr>
          <p:nvPr>
            <p:ph type="title" hasCustomPrompt="1"/>
          </p:nvPr>
        </p:nvSpPr>
        <p:spPr>
          <a:xfrm>
            <a:off x="720000" y="360000"/>
            <a:ext cx="4658400" cy="1080000"/>
          </a:xfrm>
        </p:spPr>
        <p:txBody>
          <a:bodyPr/>
          <a:lstStyle>
            <a:lvl1pPr>
              <a:lnSpc>
                <a:spcPct val="90000"/>
              </a:lnSpc>
              <a:defRPr/>
            </a:lvl1pPr>
          </a:lstStyle>
          <a:p>
            <a:r>
              <a:rPr lang="en-US" dirty="0"/>
              <a:t>Click to edit title</a:t>
            </a:r>
            <a:endParaRPr lang="fi-FI" dirty="0"/>
          </a:p>
        </p:txBody>
      </p:sp>
      <p:sp>
        <p:nvSpPr>
          <p:cNvPr id="10" name="Content Placeholder 9">
            <a:extLst>
              <a:ext uri="{FF2B5EF4-FFF2-40B4-BE49-F238E27FC236}">
                <a16:creationId xmlns:a16="http://schemas.microsoft.com/office/drawing/2014/main" id="{70EDF826-82C4-AF40-B123-47F791ADDD13}"/>
              </a:ext>
            </a:extLst>
          </p:cNvPr>
          <p:cNvSpPr>
            <a:spLocks noGrp="1"/>
          </p:cNvSpPr>
          <p:nvPr>
            <p:ph sz="quarter" idx="15" hasCustomPrompt="1"/>
          </p:nvPr>
        </p:nvSpPr>
        <p:spPr>
          <a:xfrm>
            <a:off x="719950" y="1620000"/>
            <a:ext cx="4658450"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8" name="Footer Placeholder 3">
            <a:extLst>
              <a:ext uri="{FF2B5EF4-FFF2-40B4-BE49-F238E27FC236}">
                <a16:creationId xmlns:a16="http://schemas.microsoft.com/office/drawing/2014/main" id="{8532743C-5D56-2241-B1D5-F9DEE57F120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7796098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icture -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D6F73CA-8C1B-E741-BB22-9AF57698853A}"/>
              </a:ext>
            </a:extLst>
          </p:cNvPr>
          <p:cNvSpPr>
            <a:spLocks noGrp="1"/>
          </p:cNvSpPr>
          <p:nvPr>
            <p:ph type="pic" sz="quarter" idx="14"/>
          </p:nvPr>
        </p:nvSpPr>
        <p:spPr>
          <a:xfrm>
            <a:off x="4800" y="0"/>
            <a:ext cx="6093600" cy="6138000"/>
          </a:xfrm>
        </p:spPr>
        <p:txBody>
          <a:bodyPr/>
          <a:lstStyle/>
          <a:p>
            <a:r>
              <a:rPr lang="en-US"/>
              <a:t>Click icon to add picture</a:t>
            </a:r>
            <a:endParaRPr lang="fi-FI"/>
          </a:p>
        </p:txBody>
      </p:sp>
      <p:sp>
        <p:nvSpPr>
          <p:cNvPr id="7" name="Title 1">
            <a:extLst>
              <a:ext uri="{FF2B5EF4-FFF2-40B4-BE49-F238E27FC236}">
                <a16:creationId xmlns:a16="http://schemas.microsoft.com/office/drawing/2014/main" id="{18FA58AB-891C-F549-BE0B-E1447AA80211}"/>
              </a:ext>
            </a:extLst>
          </p:cNvPr>
          <p:cNvSpPr>
            <a:spLocks noGrp="1"/>
          </p:cNvSpPr>
          <p:nvPr>
            <p:ph type="title" hasCustomPrompt="1"/>
          </p:nvPr>
        </p:nvSpPr>
        <p:spPr>
          <a:xfrm>
            <a:off x="6814800" y="360000"/>
            <a:ext cx="4658400" cy="1080000"/>
          </a:xfrm>
        </p:spPr>
        <p:txBody>
          <a:bodyPr/>
          <a:lstStyle>
            <a:lvl1pPr>
              <a:lnSpc>
                <a:spcPct val="90000"/>
              </a:lnSpc>
              <a:defRPr/>
            </a:lvl1pPr>
          </a:lstStyle>
          <a:p>
            <a:r>
              <a:rPr lang="en-US" dirty="0"/>
              <a:t>Click to edit title</a:t>
            </a:r>
            <a:endParaRPr lang="fi-FI" dirty="0"/>
          </a:p>
        </p:txBody>
      </p:sp>
      <p:sp>
        <p:nvSpPr>
          <p:cNvPr id="10" name="Content Placeholder 9">
            <a:extLst>
              <a:ext uri="{FF2B5EF4-FFF2-40B4-BE49-F238E27FC236}">
                <a16:creationId xmlns:a16="http://schemas.microsoft.com/office/drawing/2014/main" id="{70EDF826-82C4-AF40-B123-47F791ADDD13}"/>
              </a:ext>
            </a:extLst>
          </p:cNvPr>
          <p:cNvSpPr>
            <a:spLocks noGrp="1"/>
          </p:cNvSpPr>
          <p:nvPr>
            <p:ph sz="quarter" idx="15" hasCustomPrompt="1"/>
          </p:nvPr>
        </p:nvSpPr>
        <p:spPr>
          <a:xfrm>
            <a:off x="6814800" y="1620000"/>
            <a:ext cx="4658450"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8" name="Footer Placeholder 3">
            <a:extLst>
              <a:ext uri="{FF2B5EF4-FFF2-40B4-BE49-F238E27FC236}">
                <a16:creationId xmlns:a16="http://schemas.microsoft.com/office/drawing/2014/main" id="{4D782DC3-5D1B-3846-8EF2-FD7088DBED6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8500107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0000"/>
            <a:ext cx="5018400" cy="1080000"/>
          </a:xfrm>
        </p:spPr>
        <p:txBody>
          <a:bodyPr/>
          <a:lstStyle>
            <a:lvl1pPr>
              <a:lnSpc>
                <a:spcPct val="90000"/>
              </a:lnSpc>
              <a:defRPr/>
            </a:lvl1pPr>
          </a:lstStyle>
          <a:p>
            <a:r>
              <a:rPr lang="en-US" dirty="0"/>
              <a:t>Click to edit title</a:t>
            </a:r>
            <a:endParaRPr lang="fi-FI" dirty="0"/>
          </a:p>
        </p:txBody>
      </p:sp>
      <p:sp>
        <p:nvSpPr>
          <p:cNvPr id="5" name="Content Placeholder 4">
            <a:extLst>
              <a:ext uri="{FF2B5EF4-FFF2-40B4-BE49-F238E27FC236}">
                <a16:creationId xmlns:a16="http://schemas.microsoft.com/office/drawing/2014/main" id="{32F67955-4DDA-1640-93C8-BD0ECBBA171C}"/>
              </a:ext>
            </a:extLst>
          </p:cNvPr>
          <p:cNvSpPr>
            <a:spLocks noGrp="1"/>
          </p:cNvSpPr>
          <p:nvPr>
            <p:ph sz="quarter" idx="15" hasCustomPrompt="1"/>
          </p:nvPr>
        </p:nvSpPr>
        <p:spPr>
          <a:xfrm>
            <a:off x="6454801" y="360000"/>
            <a:ext cx="5018400" cy="540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9" name="Content Placeholder 8">
            <a:extLst>
              <a:ext uri="{FF2B5EF4-FFF2-40B4-BE49-F238E27FC236}">
                <a16:creationId xmlns:a16="http://schemas.microsoft.com/office/drawing/2014/main" id="{F0BB97FF-BA3A-364D-A0A9-B0D48A896386}"/>
              </a:ext>
            </a:extLst>
          </p:cNvPr>
          <p:cNvSpPr>
            <a:spLocks noGrp="1"/>
          </p:cNvSpPr>
          <p:nvPr>
            <p:ph sz="quarter" idx="16" hasCustomPrompt="1"/>
          </p:nvPr>
        </p:nvSpPr>
        <p:spPr>
          <a:xfrm>
            <a:off x="720000" y="1620000"/>
            <a:ext cx="5018399"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948D51F3-A795-934C-8EC5-02C3C455C46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23433507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6465500" y="360000"/>
            <a:ext cx="5018400" cy="1080000"/>
          </a:xfrm>
        </p:spPr>
        <p:txBody>
          <a:bodyPr/>
          <a:lstStyle>
            <a:lvl1pPr>
              <a:lnSpc>
                <a:spcPct val="90000"/>
              </a:lnSpc>
              <a:defRPr/>
            </a:lvl1pPr>
          </a:lstStyle>
          <a:p>
            <a:r>
              <a:rPr lang="en-US" dirty="0"/>
              <a:t>Click to edit title</a:t>
            </a:r>
            <a:endParaRPr lang="fi-FI" dirty="0"/>
          </a:p>
        </p:txBody>
      </p:sp>
      <p:sp>
        <p:nvSpPr>
          <p:cNvPr id="5" name="Content Placeholder 4">
            <a:extLst>
              <a:ext uri="{FF2B5EF4-FFF2-40B4-BE49-F238E27FC236}">
                <a16:creationId xmlns:a16="http://schemas.microsoft.com/office/drawing/2014/main" id="{32F67955-4DDA-1640-93C8-BD0ECBBA171C}"/>
              </a:ext>
            </a:extLst>
          </p:cNvPr>
          <p:cNvSpPr>
            <a:spLocks noGrp="1"/>
          </p:cNvSpPr>
          <p:nvPr>
            <p:ph sz="quarter" idx="15" hasCustomPrompt="1"/>
          </p:nvPr>
        </p:nvSpPr>
        <p:spPr>
          <a:xfrm>
            <a:off x="720000" y="360000"/>
            <a:ext cx="5018400" cy="540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9" name="Content Placeholder 8">
            <a:extLst>
              <a:ext uri="{FF2B5EF4-FFF2-40B4-BE49-F238E27FC236}">
                <a16:creationId xmlns:a16="http://schemas.microsoft.com/office/drawing/2014/main" id="{F0BB97FF-BA3A-364D-A0A9-B0D48A896386}"/>
              </a:ext>
            </a:extLst>
          </p:cNvPr>
          <p:cNvSpPr>
            <a:spLocks noGrp="1"/>
          </p:cNvSpPr>
          <p:nvPr>
            <p:ph sz="quarter" idx="16" hasCustomPrompt="1"/>
          </p:nvPr>
        </p:nvSpPr>
        <p:spPr>
          <a:xfrm>
            <a:off x="6465500" y="1620000"/>
            <a:ext cx="5018399"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6EAAD4F0-58E4-004A-8335-4A56B4C9DB1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42082971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 y="1692000"/>
            <a:ext cx="6098400" cy="4446000"/>
          </a:xfrm>
        </p:spPr>
        <p:txBody>
          <a:bodyPr/>
          <a:lstStyle>
            <a:lvl1pPr marL="0" indent="0" algn="ctr">
              <a:buNone/>
              <a:defRPr/>
            </a:lvl1pPr>
          </a:lstStyle>
          <a:p>
            <a:r>
              <a:rPr lang="en-US"/>
              <a:t>Click icon to add picture</a:t>
            </a:r>
            <a:endParaRPr lang="fi-FI" dirty="0"/>
          </a:p>
        </p:txBody>
      </p:sp>
      <p:sp>
        <p:nvSpPr>
          <p:cNvPr id="12" name="Picture Placeholder 3">
            <a:extLst>
              <a:ext uri="{FF2B5EF4-FFF2-40B4-BE49-F238E27FC236}">
                <a16:creationId xmlns:a16="http://schemas.microsoft.com/office/drawing/2014/main" id="{9BA8D7BF-AA05-964D-A53E-D645B4CEBBF2}"/>
              </a:ext>
            </a:extLst>
          </p:cNvPr>
          <p:cNvSpPr>
            <a:spLocks noGrp="1"/>
          </p:cNvSpPr>
          <p:nvPr>
            <p:ph type="pic" sz="quarter" idx="14"/>
          </p:nvPr>
        </p:nvSpPr>
        <p:spPr>
          <a:xfrm>
            <a:off x="6096000" y="1692000"/>
            <a:ext cx="6096000" cy="4446000"/>
          </a:xfrm>
        </p:spPr>
        <p:txBody>
          <a:bodyPr/>
          <a:lstStyle>
            <a:lvl1pPr marL="0" indent="0" algn="ctr">
              <a:buNone/>
              <a:defRPr/>
            </a:lvl1pPr>
          </a:lstStyle>
          <a:p>
            <a:r>
              <a:rPr lang="en-US"/>
              <a:t>Click icon to add picture</a:t>
            </a:r>
            <a:endParaRPr lang="fi-FI" dirty="0"/>
          </a:p>
        </p:txBody>
      </p:sp>
      <p:sp>
        <p:nvSpPr>
          <p:cNvPr id="14" name="Title 1">
            <a:extLst>
              <a:ext uri="{FF2B5EF4-FFF2-40B4-BE49-F238E27FC236}">
                <a16:creationId xmlns:a16="http://schemas.microsoft.com/office/drawing/2014/main" id="{C925F4D1-4FF4-ED46-8975-524C17EF4EA6}"/>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D06D4A98-DB5E-D241-9A08-C7087784946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89507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0000"/>
            <a:ext cx="5018400" cy="1080000"/>
          </a:xfrm>
        </p:spPr>
        <p:txBody>
          <a:bodyPr/>
          <a:lstStyle>
            <a:lvl1pPr>
              <a:lnSpc>
                <a:spcPct val="90000"/>
              </a:lnSpc>
              <a:defRPr/>
            </a:lvl1pPr>
          </a:lstStyle>
          <a:p>
            <a:r>
              <a:rPr lang="en-US" dirty="0"/>
              <a:t>Click to edit title</a:t>
            </a:r>
            <a:endParaRPr lang="fi-FI" dirty="0"/>
          </a:p>
        </p:txBody>
      </p:sp>
      <p:sp>
        <p:nvSpPr>
          <p:cNvPr id="5" name="Content Placeholder 4">
            <a:extLst>
              <a:ext uri="{FF2B5EF4-FFF2-40B4-BE49-F238E27FC236}">
                <a16:creationId xmlns:a16="http://schemas.microsoft.com/office/drawing/2014/main" id="{32F67955-4DDA-1640-93C8-BD0ECBBA171C}"/>
              </a:ext>
            </a:extLst>
          </p:cNvPr>
          <p:cNvSpPr>
            <a:spLocks noGrp="1"/>
          </p:cNvSpPr>
          <p:nvPr>
            <p:ph sz="quarter" idx="15" hasCustomPrompt="1"/>
          </p:nvPr>
        </p:nvSpPr>
        <p:spPr>
          <a:xfrm>
            <a:off x="6454801" y="360000"/>
            <a:ext cx="5018400" cy="540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9" name="Content Placeholder 8">
            <a:extLst>
              <a:ext uri="{FF2B5EF4-FFF2-40B4-BE49-F238E27FC236}">
                <a16:creationId xmlns:a16="http://schemas.microsoft.com/office/drawing/2014/main" id="{F0BB97FF-BA3A-364D-A0A9-B0D48A896386}"/>
              </a:ext>
            </a:extLst>
          </p:cNvPr>
          <p:cNvSpPr>
            <a:spLocks noGrp="1"/>
          </p:cNvSpPr>
          <p:nvPr>
            <p:ph sz="quarter" idx="16" hasCustomPrompt="1"/>
          </p:nvPr>
        </p:nvSpPr>
        <p:spPr>
          <a:xfrm>
            <a:off x="720000" y="1620000"/>
            <a:ext cx="5018399"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948D51F3-A795-934C-8EC5-02C3C455C46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9999274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 y="1692000"/>
            <a:ext cx="4063799" cy="4446000"/>
          </a:xfrm>
        </p:spPr>
        <p:txBody>
          <a:bodyPr/>
          <a:lstStyle>
            <a:lvl1pPr marL="0" indent="0" algn="ctr">
              <a:buNone/>
              <a:defRPr/>
            </a:lvl1pPr>
          </a:lstStyle>
          <a:p>
            <a:r>
              <a:rPr lang="en-US"/>
              <a:t>Click icon to add picture</a:t>
            </a:r>
            <a:endParaRPr lang="fi-FI" dirty="0"/>
          </a:p>
        </p:txBody>
      </p:sp>
      <p:sp>
        <p:nvSpPr>
          <p:cNvPr id="8" name="Picture Placeholder 3">
            <a:extLst>
              <a:ext uri="{FF2B5EF4-FFF2-40B4-BE49-F238E27FC236}">
                <a16:creationId xmlns:a16="http://schemas.microsoft.com/office/drawing/2014/main" id="{319BD40D-7479-F242-89C4-D9E3E426D8F7}"/>
              </a:ext>
            </a:extLst>
          </p:cNvPr>
          <p:cNvSpPr>
            <a:spLocks noGrp="1"/>
          </p:cNvSpPr>
          <p:nvPr>
            <p:ph type="pic" sz="quarter" idx="14"/>
          </p:nvPr>
        </p:nvSpPr>
        <p:spPr>
          <a:xfrm>
            <a:off x="4063800" y="1692000"/>
            <a:ext cx="4064399" cy="4446000"/>
          </a:xfrm>
        </p:spPr>
        <p:txBody>
          <a:bodyPr/>
          <a:lstStyle>
            <a:lvl1pPr marL="0" indent="0" algn="ctr">
              <a:buNone/>
              <a:defRPr/>
            </a:lvl1pPr>
          </a:lstStyle>
          <a:p>
            <a:r>
              <a:rPr lang="en-US"/>
              <a:t>Click icon to add picture</a:t>
            </a:r>
            <a:endParaRPr lang="fi-FI"/>
          </a:p>
        </p:txBody>
      </p:sp>
      <p:sp>
        <p:nvSpPr>
          <p:cNvPr id="11" name="Picture Placeholder 3">
            <a:extLst>
              <a:ext uri="{FF2B5EF4-FFF2-40B4-BE49-F238E27FC236}">
                <a16:creationId xmlns:a16="http://schemas.microsoft.com/office/drawing/2014/main" id="{A3AE4FBA-230F-6B45-A9A0-734D85A0AF05}"/>
              </a:ext>
            </a:extLst>
          </p:cNvPr>
          <p:cNvSpPr>
            <a:spLocks noGrp="1"/>
          </p:cNvSpPr>
          <p:nvPr>
            <p:ph type="pic" sz="quarter" idx="15"/>
          </p:nvPr>
        </p:nvSpPr>
        <p:spPr>
          <a:xfrm>
            <a:off x="8128199" y="1692000"/>
            <a:ext cx="4064399" cy="4446000"/>
          </a:xfrm>
        </p:spPr>
        <p:txBody>
          <a:bodyPr/>
          <a:lstStyle>
            <a:lvl1pPr marL="0" indent="0" algn="ctr">
              <a:buNone/>
              <a:defRPr/>
            </a:lvl1pPr>
          </a:lstStyle>
          <a:p>
            <a:r>
              <a:rPr lang="en-US"/>
              <a:t>Click icon to add picture</a:t>
            </a:r>
            <a:endParaRPr lang="fi-FI"/>
          </a:p>
        </p:txBody>
      </p:sp>
      <p:sp>
        <p:nvSpPr>
          <p:cNvPr id="12" name="Title 1">
            <a:extLst>
              <a:ext uri="{FF2B5EF4-FFF2-40B4-BE49-F238E27FC236}">
                <a16:creationId xmlns:a16="http://schemas.microsoft.com/office/drawing/2014/main" id="{432BF0D4-D417-E649-9B5B-4DBFD25AA706}"/>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48D7CCED-414D-C744-B1CF-5D382665F46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6762776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0" y="1692000"/>
            <a:ext cx="3049200" cy="4446000"/>
          </a:xfrm>
        </p:spPr>
        <p:txBody>
          <a:bodyPr/>
          <a:lstStyle>
            <a:lvl1pPr marL="0" indent="0" algn="ctr">
              <a:buNone/>
              <a:defRPr/>
            </a:lvl1pPr>
          </a:lstStyle>
          <a:p>
            <a:r>
              <a:rPr lang="en-US"/>
              <a:t>Click icon to add picture</a:t>
            </a:r>
            <a:endParaRPr lang="fi-FI"/>
          </a:p>
        </p:txBody>
      </p:sp>
      <p:sp>
        <p:nvSpPr>
          <p:cNvPr id="7" name="Picture Placeholder 3">
            <a:extLst>
              <a:ext uri="{FF2B5EF4-FFF2-40B4-BE49-F238E27FC236}">
                <a16:creationId xmlns:a16="http://schemas.microsoft.com/office/drawing/2014/main" id="{416DB0BD-B78F-AC4D-92ED-8123DF3D581E}"/>
              </a:ext>
            </a:extLst>
          </p:cNvPr>
          <p:cNvSpPr>
            <a:spLocks noGrp="1"/>
          </p:cNvSpPr>
          <p:nvPr>
            <p:ph type="pic" sz="quarter" idx="14"/>
          </p:nvPr>
        </p:nvSpPr>
        <p:spPr>
          <a:xfrm>
            <a:off x="3049200" y="1692000"/>
            <a:ext cx="3044400" cy="4446000"/>
          </a:xfrm>
        </p:spPr>
        <p:txBody>
          <a:bodyPr/>
          <a:lstStyle>
            <a:lvl1pPr marL="0" indent="0" algn="ctr">
              <a:buNone/>
              <a:defRPr/>
            </a:lvl1pPr>
          </a:lstStyle>
          <a:p>
            <a:r>
              <a:rPr lang="en-US"/>
              <a:t>Click icon to add picture</a:t>
            </a:r>
            <a:endParaRPr lang="fi-FI"/>
          </a:p>
        </p:txBody>
      </p:sp>
      <p:sp>
        <p:nvSpPr>
          <p:cNvPr id="9" name="Picture Placeholder 3">
            <a:extLst>
              <a:ext uri="{FF2B5EF4-FFF2-40B4-BE49-F238E27FC236}">
                <a16:creationId xmlns:a16="http://schemas.microsoft.com/office/drawing/2014/main" id="{A2ED0EA7-C006-9543-8C15-5E9394422E98}"/>
              </a:ext>
            </a:extLst>
          </p:cNvPr>
          <p:cNvSpPr>
            <a:spLocks noGrp="1"/>
          </p:cNvSpPr>
          <p:nvPr>
            <p:ph type="pic" sz="quarter" idx="15"/>
          </p:nvPr>
        </p:nvSpPr>
        <p:spPr>
          <a:xfrm>
            <a:off x="6093600" y="1692000"/>
            <a:ext cx="3049200" cy="4446000"/>
          </a:xfrm>
        </p:spPr>
        <p:txBody>
          <a:bodyPr/>
          <a:lstStyle>
            <a:lvl1pPr marL="0" indent="0" algn="ctr">
              <a:buNone/>
              <a:defRPr/>
            </a:lvl1pPr>
          </a:lstStyle>
          <a:p>
            <a:r>
              <a:rPr lang="en-US"/>
              <a:t>Click icon to add picture</a:t>
            </a:r>
            <a:endParaRPr lang="fi-FI"/>
          </a:p>
        </p:txBody>
      </p:sp>
      <p:sp>
        <p:nvSpPr>
          <p:cNvPr id="10" name="Picture Placeholder 3">
            <a:extLst>
              <a:ext uri="{FF2B5EF4-FFF2-40B4-BE49-F238E27FC236}">
                <a16:creationId xmlns:a16="http://schemas.microsoft.com/office/drawing/2014/main" id="{E47D41F6-9905-5849-8B64-DCEE8F93D252}"/>
              </a:ext>
            </a:extLst>
          </p:cNvPr>
          <p:cNvSpPr>
            <a:spLocks noGrp="1"/>
          </p:cNvSpPr>
          <p:nvPr>
            <p:ph type="pic" sz="quarter" idx="16"/>
          </p:nvPr>
        </p:nvSpPr>
        <p:spPr>
          <a:xfrm>
            <a:off x="9142800" y="1692000"/>
            <a:ext cx="3049200" cy="4446000"/>
          </a:xfrm>
        </p:spPr>
        <p:txBody>
          <a:bodyPr/>
          <a:lstStyle>
            <a:lvl1pPr marL="0" indent="0" algn="ctr">
              <a:buNone/>
              <a:defRPr/>
            </a:lvl1pPr>
          </a:lstStyle>
          <a:p>
            <a:r>
              <a:rPr lang="en-US"/>
              <a:t>Click icon to add picture</a:t>
            </a:r>
            <a:endParaRPr lang="fi-FI"/>
          </a:p>
        </p:txBody>
      </p:sp>
      <p:sp>
        <p:nvSpPr>
          <p:cNvPr id="14" name="Title 1">
            <a:extLst>
              <a:ext uri="{FF2B5EF4-FFF2-40B4-BE49-F238E27FC236}">
                <a16:creationId xmlns:a16="http://schemas.microsoft.com/office/drawing/2014/main" id="{2A18D2E0-7B32-2642-BE61-4354969A4E6F}"/>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8" name="Footer Placeholder 3">
            <a:extLst>
              <a:ext uri="{FF2B5EF4-FFF2-40B4-BE49-F238E27FC236}">
                <a16:creationId xmlns:a16="http://schemas.microsoft.com/office/drawing/2014/main" id="{8FCB2625-EBB4-D441-949B-79B8773C5A8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6753920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0" y="1692000"/>
            <a:ext cx="2437200" cy="4446000"/>
          </a:xfrm>
        </p:spPr>
        <p:txBody>
          <a:bodyPr/>
          <a:lstStyle>
            <a:lvl1pPr marL="0" indent="0" algn="ctr">
              <a:buNone/>
              <a:defRPr/>
            </a:lvl1pPr>
          </a:lstStyle>
          <a:p>
            <a:r>
              <a:rPr lang="en-US"/>
              <a:t>Click icon to add picture</a:t>
            </a:r>
            <a:endParaRPr lang="fi-FI" dirty="0"/>
          </a:p>
        </p:txBody>
      </p:sp>
      <p:sp>
        <p:nvSpPr>
          <p:cNvPr id="8" name="Picture Placeholder 3">
            <a:extLst>
              <a:ext uri="{FF2B5EF4-FFF2-40B4-BE49-F238E27FC236}">
                <a16:creationId xmlns:a16="http://schemas.microsoft.com/office/drawing/2014/main" id="{05A1CF52-D47F-3C4A-A0D9-B9202F543046}"/>
              </a:ext>
            </a:extLst>
          </p:cNvPr>
          <p:cNvSpPr>
            <a:spLocks noGrp="1"/>
          </p:cNvSpPr>
          <p:nvPr>
            <p:ph type="pic" sz="quarter" idx="14"/>
          </p:nvPr>
        </p:nvSpPr>
        <p:spPr>
          <a:xfrm>
            <a:off x="2437200" y="1692000"/>
            <a:ext cx="2437200" cy="4446000"/>
          </a:xfrm>
        </p:spPr>
        <p:txBody>
          <a:bodyPr/>
          <a:lstStyle>
            <a:lvl1pPr marL="0" indent="0" algn="ctr">
              <a:buNone/>
              <a:defRPr/>
            </a:lvl1pPr>
          </a:lstStyle>
          <a:p>
            <a:r>
              <a:rPr lang="en-US"/>
              <a:t>Click icon to add picture</a:t>
            </a:r>
            <a:endParaRPr lang="fi-FI" dirty="0"/>
          </a:p>
        </p:txBody>
      </p:sp>
      <p:sp>
        <p:nvSpPr>
          <p:cNvPr id="11" name="Picture Placeholder 3">
            <a:extLst>
              <a:ext uri="{FF2B5EF4-FFF2-40B4-BE49-F238E27FC236}">
                <a16:creationId xmlns:a16="http://schemas.microsoft.com/office/drawing/2014/main" id="{68031D60-B5E6-EC4B-92D6-842F5A6B6A84}"/>
              </a:ext>
            </a:extLst>
          </p:cNvPr>
          <p:cNvSpPr>
            <a:spLocks noGrp="1"/>
          </p:cNvSpPr>
          <p:nvPr>
            <p:ph type="pic" sz="quarter" idx="15"/>
          </p:nvPr>
        </p:nvSpPr>
        <p:spPr>
          <a:xfrm>
            <a:off x="9748800" y="1692000"/>
            <a:ext cx="2443200" cy="4446000"/>
          </a:xfrm>
        </p:spPr>
        <p:txBody>
          <a:bodyPr/>
          <a:lstStyle>
            <a:lvl1pPr marL="0" indent="0" algn="ctr">
              <a:buNone/>
              <a:defRPr/>
            </a:lvl1pPr>
          </a:lstStyle>
          <a:p>
            <a:r>
              <a:rPr lang="en-US"/>
              <a:t>Click icon to add picture</a:t>
            </a:r>
            <a:endParaRPr lang="fi-FI" dirty="0"/>
          </a:p>
        </p:txBody>
      </p:sp>
      <p:sp>
        <p:nvSpPr>
          <p:cNvPr id="12" name="Picture Placeholder 3">
            <a:extLst>
              <a:ext uri="{FF2B5EF4-FFF2-40B4-BE49-F238E27FC236}">
                <a16:creationId xmlns:a16="http://schemas.microsoft.com/office/drawing/2014/main" id="{931B08D8-E031-BF41-812C-78070E664172}"/>
              </a:ext>
            </a:extLst>
          </p:cNvPr>
          <p:cNvSpPr>
            <a:spLocks noGrp="1"/>
          </p:cNvSpPr>
          <p:nvPr>
            <p:ph type="pic" sz="quarter" idx="16"/>
          </p:nvPr>
        </p:nvSpPr>
        <p:spPr>
          <a:xfrm>
            <a:off x="7311600" y="1692000"/>
            <a:ext cx="2437200" cy="4446000"/>
          </a:xfrm>
        </p:spPr>
        <p:txBody>
          <a:bodyPr/>
          <a:lstStyle>
            <a:lvl1pPr marL="0" indent="0" algn="ctr">
              <a:buNone/>
              <a:defRPr/>
            </a:lvl1pPr>
          </a:lstStyle>
          <a:p>
            <a:r>
              <a:rPr lang="en-US"/>
              <a:t>Click icon to add picture</a:t>
            </a:r>
            <a:endParaRPr lang="fi-FI" dirty="0"/>
          </a:p>
        </p:txBody>
      </p:sp>
      <p:sp>
        <p:nvSpPr>
          <p:cNvPr id="13" name="Picture Placeholder 3">
            <a:extLst>
              <a:ext uri="{FF2B5EF4-FFF2-40B4-BE49-F238E27FC236}">
                <a16:creationId xmlns:a16="http://schemas.microsoft.com/office/drawing/2014/main" id="{9B59E15D-E78A-5D45-986D-8E9659FE48B7}"/>
              </a:ext>
            </a:extLst>
          </p:cNvPr>
          <p:cNvSpPr>
            <a:spLocks noGrp="1"/>
          </p:cNvSpPr>
          <p:nvPr>
            <p:ph type="pic" sz="quarter" idx="17"/>
          </p:nvPr>
        </p:nvSpPr>
        <p:spPr>
          <a:xfrm>
            <a:off x="4874400" y="1692000"/>
            <a:ext cx="2437200" cy="4446000"/>
          </a:xfrm>
        </p:spPr>
        <p:txBody>
          <a:bodyPr/>
          <a:lstStyle>
            <a:lvl1pPr marL="0" indent="0" algn="ctr">
              <a:buNone/>
              <a:defRPr/>
            </a:lvl1pPr>
          </a:lstStyle>
          <a:p>
            <a:r>
              <a:rPr lang="en-US"/>
              <a:t>Click icon to add picture</a:t>
            </a:r>
            <a:endParaRPr lang="fi-FI" dirty="0"/>
          </a:p>
        </p:txBody>
      </p:sp>
      <p:sp>
        <p:nvSpPr>
          <p:cNvPr id="16" name="Title 1">
            <a:extLst>
              <a:ext uri="{FF2B5EF4-FFF2-40B4-BE49-F238E27FC236}">
                <a16:creationId xmlns:a16="http://schemas.microsoft.com/office/drawing/2014/main" id="{3553F1A8-DD20-9E46-A065-C3103138B131}"/>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Footer Placeholder 3">
            <a:extLst>
              <a:ext uri="{FF2B5EF4-FFF2-40B4-BE49-F238E27FC236}">
                <a16:creationId xmlns:a16="http://schemas.microsoft.com/office/drawing/2014/main" id="{69ECAE5E-BBAE-F845-8946-0F38918BA544}"/>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92561305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Circl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42960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40E554FD-A664-774F-8FB5-A819E177E271}"/>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7B8FEEF2-C975-BF49-B66C-1453055995F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3664338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213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645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32D7D675-79B4-0145-9AFA-073415A5E360}"/>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8" name="Footer Placeholder 3">
            <a:extLst>
              <a:ext uri="{FF2B5EF4-FFF2-40B4-BE49-F238E27FC236}">
                <a16:creationId xmlns:a16="http://schemas.microsoft.com/office/drawing/2014/main" id="{D8575102-BE09-A845-8D19-EC40F9E6F3A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336435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Circl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33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42960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825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3" name="Title 1">
            <a:extLst>
              <a:ext uri="{FF2B5EF4-FFF2-40B4-BE49-F238E27FC236}">
                <a16:creationId xmlns:a16="http://schemas.microsoft.com/office/drawing/2014/main" id="{18C8AC81-2285-3748-90E0-ED852EAB5E0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58C7E059-5D04-3045-AA7A-00D3387229F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7388296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 Cont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5016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6" name="Text Placeholder 18">
            <a:extLst>
              <a:ext uri="{FF2B5EF4-FFF2-40B4-BE49-F238E27FC236}">
                <a16:creationId xmlns:a16="http://schemas.microsoft.com/office/drawing/2014/main" id="{9D1D161E-D5B8-BA4C-9A2E-3C192876BE32}"/>
              </a:ext>
            </a:extLst>
          </p:cNvPr>
          <p:cNvSpPr>
            <a:spLocks noGrp="1"/>
          </p:cNvSpPr>
          <p:nvPr>
            <p:ph type="body" sz="quarter" idx="17" hasCustomPrompt="1"/>
          </p:nvPr>
        </p:nvSpPr>
        <p:spPr>
          <a:xfrm>
            <a:off x="720000" y="4107876"/>
            <a:ext cx="107532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 name="Footer Placeholder 3">
            <a:extLst>
              <a:ext uri="{FF2B5EF4-FFF2-40B4-BE49-F238E27FC236}">
                <a16:creationId xmlns:a16="http://schemas.microsoft.com/office/drawing/2014/main" id="{6F6645D6-2D44-854E-BF8B-DFE7E87B0358}"/>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8042144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 Conta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2520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75096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20" name="Text Placeholder 18">
            <a:extLst>
              <a:ext uri="{FF2B5EF4-FFF2-40B4-BE49-F238E27FC236}">
                <a16:creationId xmlns:a16="http://schemas.microsoft.com/office/drawing/2014/main" id="{9C370407-25CC-B044-9B6B-3E6F277F3480}"/>
              </a:ext>
            </a:extLst>
          </p:cNvPr>
          <p:cNvSpPr>
            <a:spLocks noGrp="1"/>
          </p:cNvSpPr>
          <p:nvPr>
            <p:ph type="body" sz="quarter" idx="17" hasCustomPrompt="1"/>
          </p:nvPr>
        </p:nvSpPr>
        <p:spPr>
          <a:xfrm>
            <a:off x="1440000" y="4107876"/>
            <a:ext cx="432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2" name="Text Placeholder 18">
            <a:extLst>
              <a:ext uri="{FF2B5EF4-FFF2-40B4-BE49-F238E27FC236}">
                <a16:creationId xmlns:a16="http://schemas.microsoft.com/office/drawing/2014/main" id="{B846367E-43B7-2746-BFC9-45B455F30941}"/>
              </a:ext>
            </a:extLst>
          </p:cNvPr>
          <p:cNvSpPr>
            <a:spLocks noGrp="1"/>
          </p:cNvSpPr>
          <p:nvPr>
            <p:ph type="body" sz="quarter" idx="19" hasCustomPrompt="1"/>
          </p:nvPr>
        </p:nvSpPr>
        <p:spPr>
          <a:xfrm>
            <a:off x="6429600" y="4107876"/>
            <a:ext cx="432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 name="Footer Placeholder 3">
            <a:extLst>
              <a:ext uri="{FF2B5EF4-FFF2-40B4-BE49-F238E27FC236}">
                <a16:creationId xmlns:a16="http://schemas.microsoft.com/office/drawing/2014/main" id="{40CAB782-5D58-7C48-91F1-EA8B79A437A4}"/>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7352799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Conta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7748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5016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82548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22" name="Text Placeholder 18">
            <a:extLst>
              <a:ext uri="{FF2B5EF4-FFF2-40B4-BE49-F238E27FC236}">
                <a16:creationId xmlns:a16="http://schemas.microsoft.com/office/drawing/2014/main" id="{B293C2F5-764D-CF4D-9E43-7368420EFE15}"/>
              </a:ext>
            </a:extLst>
          </p:cNvPr>
          <p:cNvSpPr>
            <a:spLocks noGrp="1"/>
          </p:cNvSpPr>
          <p:nvPr>
            <p:ph type="body" sz="quarter" idx="19" hasCustomPrompt="1"/>
          </p:nvPr>
        </p:nvSpPr>
        <p:spPr>
          <a:xfrm>
            <a:off x="141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4" name="Text Placeholder 18">
            <a:extLst>
              <a:ext uri="{FF2B5EF4-FFF2-40B4-BE49-F238E27FC236}">
                <a16:creationId xmlns:a16="http://schemas.microsoft.com/office/drawing/2014/main" id="{728DE380-8E43-EA44-84ED-EF0382F07657}"/>
              </a:ext>
            </a:extLst>
          </p:cNvPr>
          <p:cNvSpPr>
            <a:spLocks noGrp="1"/>
          </p:cNvSpPr>
          <p:nvPr>
            <p:ph type="body" sz="quarter" idx="21" hasCustomPrompt="1"/>
          </p:nvPr>
        </p:nvSpPr>
        <p:spPr>
          <a:xfrm>
            <a:off x="465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6" name="Text Placeholder 18">
            <a:extLst>
              <a:ext uri="{FF2B5EF4-FFF2-40B4-BE49-F238E27FC236}">
                <a16:creationId xmlns:a16="http://schemas.microsoft.com/office/drawing/2014/main" id="{F853805C-B825-D040-8622-C48F32F02E37}"/>
              </a:ext>
            </a:extLst>
          </p:cNvPr>
          <p:cNvSpPr>
            <a:spLocks noGrp="1"/>
          </p:cNvSpPr>
          <p:nvPr>
            <p:ph type="body" sz="quarter" idx="23" hasCustomPrompt="1"/>
          </p:nvPr>
        </p:nvSpPr>
        <p:spPr>
          <a:xfrm>
            <a:off x="789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1" name="Footer Placeholder 3">
            <a:extLst>
              <a:ext uri="{FF2B5EF4-FFF2-40B4-BE49-F238E27FC236}">
                <a16:creationId xmlns:a16="http://schemas.microsoft.com/office/drawing/2014/main" id="{CDC69AFA-434D-D74A-8FDD-B968A46B126A}"/>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42897777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4078800" y="365125"/>
            <a:ext cx="7394400" cy="1080000"/>
          </a:xfrm>
        </p:spPr>
        <p:txBody>
          <a:bodyPr/>
          <a:lstStyle>
            <a:lvl1pPr algn="l">
              <a:lnSpc>
                <a:spcPct val="90000"/>
              </a:lnSpc>
              <a:defRPr/>
            </a:lvl1pPr>
          </a:lstStyle>
          <a:p>
            <a:r>
              <a:rPr lang="en-US" dirty="0"/>
              <a:t>Click to edit title</a:t>
            </a:r>
            <a:endParaRPr lang="fi-FI" dirty="0"/>
          </a:p>
        </p:txBody>
      </p:sp>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365125"/>
            <a:ext cx="2880000" cy="2880000"/>
          </a:xfrm>
          <a:prstGeom prst="ellipse">
            <a:avLst/>
          </a:prstGeom>
          <a:noFill/>
        </p:spPr>
        <p:txBody>
          <a:bodyPr/>
          <a:lstStyle>
            <a:lvl1pPr marL="0" indent="0" algn="ctr">
              <a:buNone/>
              <a:defRPr/>
            </a:lvl1pPr>
          </a:lstStyle>
          <a:p>
            <a:r>
              <a:rPr lang="en-US"/>
              <a:t>Click icon to add picture</a:t>
            </a:r>
            <a:endParaRPr lang="fi-FI" dirty="0"/>
          </a:p>
        </p:txBody>
      </p:sp>
      <p:sp>
        <p:nvSpPr>
          <p:cNvPr id="16" name="Content Placeholder 11">
            <a:extLst>
              <a:ext uri="{FF2B5EF4-FFF2-40B4-BE49-F238E27FC236}">
                <a16:creationId xmlns:a16="http://schemas.microsoft.com/office/drawing/2014/main" id="{F4F40ABC-820C-7248-A3D7-3D2130BCCFAB}"/>
              </a:ext>
            </a:extLst>
          </p:cNvPr>
          <p:cNvSpPr>
            <a:spLocks noGrp="1"/>
          </p:cNvSpPr>
          <p:nvPr>
            <p:ph sz="quarter" idx="15" hasCustomPrompt="1"/>
          </p:nvPr>
        </p:nvSpPr>
        <p:spPr>
          <a:xfrm>
            <a:off x="4078799" y="1620000"/>
            <a:ext cx="7394063" cy="4140002"/>
          </a:xfrm>
        </p:spPr>
        <p:txBody>
          <a:bodyPr>
            <a:normAutofit/>
          </a:bodyPr>
          <a:lstStyle>
            <a:lvl1pPr>
              <a:lnSpc>
                <a:spcPct val="90000"/>
              </a:lnSpc>
              <a:defRPr sz="2000"/>
            </a:lvl1pPr>
            <a:lvl2pPr>
              <a:lnSpc>
                <a:spcPct val="90000"/>
              </a:lnSpc>
              <a:defRPr sz="2000"/>
            </a:lvl2pPr>
            <a:lvl3pPr>
              <a:lnSpc>
                <a:spcPct val="90000"/>
              </a:lnSpc>
              <a:defRPr sz="2000"/>
            </a:lvl3pPr>
            <a:lvl4pPr>
              <a:lnSpc>
                <a:spcPct val="90000"/>
              </a:lnSpc>
              <a:defRPr sz="2000"/>
            </a:lvl4pPr>
            <a:lvl5pPr>
              <a:lnSpc>
                <a:spcPct val="90000"/>
              </a:lnSpc>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6131FD7F-42B8-F349-B42A-11FBFA08A2AF}"/>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889966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6465500" y="360000"/>
            <a:ext cx="5018400" cy="1080000"/>
          </a:xfrm>
        </p:spPr>
        <p:txBody>
          <a:bodyPr/>
          <a:lstStyle>
            <a:lvl1pPr>
              <a:lnSpc>
                <a:spcPct val="90000"/>
              </a:lnSpc>
              <a:defRPr/>
            </a:lvl1pPr>
          </a:lstStyle>
          <a:p>
            <a:r>
              <a:rPr lang="en-US" dirty="0"/>
              <a:t>Click to edit title</a:t>
            </a:r>
            <a:endParaRPr lang="fi-FI" dirty="0"/>
          </a:p>
        </p:txBody>
      </p:sp>
      <p:sp>
        <p:nvSpPr>
          <p:cNvPr id="5" name="Content Placeholder 4">
            <a:extLst>
              <a:ext uri="{FF2B5EF4-FFF2-40B4-BE49-F238E27FC236}">
                <a16:creationId xmlns:a16="http://schemas.microsoft.com/office/drawing/2014/main" id="{32F67955-4DDA-1640-93C8-BD0ECBBA171C}"/>
              </a:ext>
            </a:extLst>
          </p:cNvPr>
          <p:cNvSpPr>
            <a:spLocks noGrp="1"/>
          </p:cNvSpPr>
          <p:nvPr>
            <p:ph sz="quarter" idx="15" hasCustomPrompt="1"/>
          </p:nvPr>
        </p:nvSpPr>
        <p:spPr>
          <a:xfrm>
            <a:off x="720000" y="360000"/>
            <a:ext cx="5018400" cy="540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9" name="Content Placeholder 8">
            <a:extLst>
              <a:ext uri="{FF2B5EF4-FFF2-40B4-BE49-F238E27FC236}">
                <a16:creationId xmlns:a16="http://schemas.microsoft.com/office/drawing/2014/main" id="{F0BB97FF-BA3A-364D-A0A9-B0D48A896386}"/>
              </a:ext>
            </a:extLst>
          </p:cNvPr>
          <p:cNvSpPr>
            <a:spLocks noGrp="1"/>
          </p:cNvSpPr>
          <p:nvPr>
            <p:ph sz="quarter" idx="16" hasCustomPrompt="1"/>
          </p:nvPr>
        </p:nvSpPr>
        <p:spPr>
          <a:xfrm>
            <a:off x="6465500" y="1620000"/>
            <a:ext cx="5018399"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6EAAD4F0-58E4-004A-8335-4A56B4C9DB1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5920832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hasCustomPrompt="1"/>
          </p:nvPr>
        </p:nvSpPr>
        <p:spPr>
          <a:xfrm>
            <a:off x="720640" y="4760190"/>
            <a:ext cx="900000" cy="900000"/>
          </a:xfrm>
          <a:prstGeom prst="ellipse">
            <a:avLst/>
          </a:prstGeom>
          <a:noFill/>
        </p:spPr>
        <p:txBody>
          <a:bodyPr>
            <a:normAutofit/>
          </a:bodyPr>
          <a:lstStyle>
            <a:lvl1pPr marL="0" indent="0" algn="ctr">
              <a:buNone/>
              <a:defRPr sz="1400"/>
            </a:lvl1pPr>
          </a:lstStyle>
          <a:p>
            <a:r>
              <a:rPr lang="en-US"/>
              <a:t>P</a:t>
            </a:r>
            <a:endParaRPr lang="fi-FI" dirty="0"/>
          </a:p>
        </p:txBody>
      </p:sp>
      <p:sp>
        <p:nvSpPr>
          <p:cNvPr id="31" name="Picture Placeholder 3">
            <a:extLst>
              <a:ext uri="{FF2B5EF4-FFF2-40B4-BE49-F238E27FC236}">
                <a16:creationId xmlns:a16="http://schemas.microsoft.com/office/drawing/2014/main" id="{AB2ED5A3-8568-794B-A45E-D49A0DEB67F6}"/>
              </a:ext>
            </a:extLst>
          </p:cNvPr>
          <p:cNvSpPr>
            <a:spLocks noGrp="1"/>
          </p:cNvSpPr>
          <p:nvPr>
            <p:ph type="pic" sz="quarter" idx="28" hasCustomPrompt="1"/>
          </p:nvPr>
        </p:nvSpPr>
        <p:spPr>
          <a:xfrm>
            <a:off x="6457121" y="4760190"/>
            <a:ext cx="900000" cy="900000"/>
          </a:xfrm>
          <a:prstGeom prst="ellipse">
            <a:avLst/>
          </a:prstGeom>
          <a:noFill/>
        </p:spPr>
        <p:txBody>
          <a:bodyPr>
            <a:normAutofit/>
          </a:bodyPr>
          <a:lstStyle>
            <a:lvl1pPr marL="0" indent="0" algn="ctr">
              <a:buNone/>
              <a:defRPr sz="1400"/>
            </a:lvl1pPr>
          </a:lstStyle>
          <a:p>
            <a:r>
              <a:rPr lang="en-US"/>
              <a:t>P</a:t>
            </a:r>
            <a:endParaRPr lang="fi-FI" dirty="0"/>
          </a:p>
        </p:txBody>
      </p:sp>
      <p:sp>
        <p:nvSpPr>
          <p:cNvPr id="42" name="Text Placeholder 18">
            <a:extLst>
              <a:ext uri="{FF2B5EF4-FFF2-40B4-BE49-F238E27FC236}">
                <a16:creationId xmlns:a16="http://schemas.microsoft.com/office/drawing/2014/main" id="{00B35726-4532-3640-9D8F-674DBAEB05BB}"/>
              </a:ext>
            </a:extLst>
          </p:cNvPr>
          <p:cNvSpPr>
            <a:spLocks noGrp="1"/>
          </p:cNvSpPr>
          <p:nvPr>
            <p:ph type="body" sz="quarter" idx="25" hasCustomPrompt="1"/>
          </p:nvPr>
        </p:nvSpPr>
        <p:spPr>
          <a:xfrm>
            <a:off x="1800000" y="4760190"/>
            <a:ext cx="3934800" cy="900000"/>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8" name="Text Placeholder 18">
            <a:extLst>
              <a:ext uri="{FF2B5EF4-FFF2-40B4-BE49-F238E27FC236}">
                <a16:creationId xmlns:a16="http://schemas.microsoft.com/office/drawing/2014/main" id="{DE073FC3-A14F-C846-8893-A702D9142783}"/>
              </a:ext>
            </a:extLst>
          </p:cNvPr>
          <p:cNvSpPr>
            <a:spLocks noGrp="1"/>
          </p:cNvSpPr>
          <p:nvPr>
            <p:ph type="body" sz="quarter" idx="34" hasCustomPrompt="1"/>
          </p:nvPr>
        </p:nvSpPr>
        <p:spPr>
          <a:xfrm>
            <a:off x="7538063" y="4760190"/>
            <a:ext cx="3934800" cy="900000"/>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Footer Placeholder 3">
            <a:extLst>
              <a:ext uri="{FF2B5EF4-FFF2-40B4-BE49-F238E27FC236}">
                <a16:creationId xmlns:a16="http://schemas.microsoft.com/office/drawing/2014/main" id="{1858F0DC-F194-CD45-B0A8-098BC8DCD83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
        <p:nvSpPr>
          <p:cNvPr id="17" name="Content Placeholder 11">
            <a:extLst>
              <a:ext uri="{FF2B5EF4-FFF2-40B4-BE49-F238E27FC236}">
                <a16:creationId xmlns:a16="http://schemas.microsoft.com/office/drawing/2014/main" id="{88950520-113E-824E-8F30-029B4809D99A}"/>
              </a:ext>
            </a:extLst>
          </p:cNvPr>
          <p:cNvSpPr>
            <a:spLocks noGrp="1"/>
          </p:cNvSpPr>
          <p:nvPr>
            <p:ph sz="quarter" idx="14" hasCustomPrompt="1"/>
          </p:nvPr>
        </p:nvSpPr>
        <p:spPr>
          <a:xfrm>
            <a:off x="720000" y="1620000"/>
            <a:ext cx="10752863" cy="29592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27600069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0" name="Picture Placeholder 3">
            <a:extLst>
              <a:ext uri="{FF2B5EF4-FFF2-40B4-BE49-F238E27FC236}">
                <a16:creationId xmlns:a16="http://schemas.microsoft.com/office/drawing/2014/main" id="{AABFE7A9-CEA3-4541-A80D-66DDBEBFF976}"/>
              </a:ext>
            </a:extLst>
          </p:cNvPr>
          <p:cNvSpPr>
            <a:spLocks noGrp="1"/>
          </p:cNvSpPr>
          <p:nvPr>
            <p:ph type="pic" sz="quarter" idx="14"/>
          </p:nvPr>
        </p:nvSpPr>
        <p:spPr>
          <a:xfrm>
            <a:off x="720000"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880000" y="1620000"/>
            <a:ext cx="8593200" cy="1979999"/>
          </a:xfrm>
        </p:spPr>
        <p:txBody>
          <a:bodyPr anchor="ctr">
            <a:normAutofit/>
          </a:bodyPr>
          <a:lstStyle>
            <a:lvl1pPr marL="0" indent="0">
              <a:lnSpc>
                <a:spcPct val="90000"/>
              </a:lnSpc>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3" name="Text Placeholder 18">
            <a:extLst>
              <a:ext uri="{FF2B5EF4-FFF2-40B4-BE49-F238E27FC236}">
                <a16:creationId xmlns:a16="http://schemas.microsoft.com/office/drawing/2014/main" id="{14D44677-7E3A-EC4F-AC56-F9A8D8AA32EB}"/>
              </a:ext>
            </a:extLst>
          </p:cNvPr>
          <p:cNvSpPr>
            <a:spLocks noGrp="1"/>
          </p:cNvSpPr>
          <p:nvPr>
            <p:ph type="body" sz="quarter" idx="19" hasCustomPrompt="1"/>
          </p:nvPr>
        </p:nvSpPr>
        <p:spPr>
          <a:xfrm>
            <a:off x="2880000" y="3779998"/>
            <a:ext cx="8593200" cy="1980001"/>
          </a:xfrm>
        </p:spPr>
        <p:txBody>
          <a:bodyPr anchor="ctr">
            <a:normAutofit/>
          </a:bodyPr>
          <a:lstStyle>
            <a:lvl1pPr marL="0" indent="0">
              <a:lnSpc>
                <a:spcPct val="90000"/>
              </a:lnSpc>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 name="Footer Placeholder 3">
            <a:extLst>
              <a:ext uri="{FF2B5EF4-FFF2-40B4-BE49-F238E27FC236}">
                <a16:creationId xmlns:a16="http://schemas.microsoft.com/office/drawing/2014/main" id="{2A364916-7ADA-D742-B3DA-182208048DC8}"/>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40793750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160000" y="1620000"/>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8" name="Picture Placeholder 3">
            <a:extLst>
              <a:ext uri="{FF2B5EF4-FFF2-40B4-BE49-F238E27FC236}">
                <a16:creationId xmlns:a16="http://schemas.microsoft.com/office/drawing/2014/main" id="{86BB6A88-A8D8-CD47-9A8F-CDABF6E4DB0C}"/>
              </a:ext>
            </a:extLst>
          </p:cNvPr>
          <p:cNvSpPr>
            <a:spLocks noGrp="1"/>
          </p:cNvSpPr>
          <p:nvPr>
            <p:ph type="pic" sz="quarter" idx="20"/>
          </p:nvPr>
        </p:nvSpPr>
        <p:spPr>
          <a:xfrm>
            <a:off x="720000"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p:nvPr>
        </p:nvSpPr>
        <p:spPr>
          <a:xfrm>
            <a:off x="720000"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0" name="Text Placeholder 18">
            <a:extLst>
              <a:ext uri="{FF2B5EF4-FFF2-40B4-BE49-F238E27FC236}">
                <a16:creationId xmlns:a16="http://schemas.microsoft.com/office/drawing/2014/main" id="{E9248D64-B52B-3B47-BBF1-B8C3403D2BC7}"/>
              </a:ext>
            </a:extLst>
          </p:cNvPr>
          <p:cNvSpPr>
            <a:spLocks noGrp="1"/>
          </p:cNvSpPr>
          <p:nvPr>
            <p:ph type="body" sz="quarter" idx="23" hasCustomPrompt="1"/>
          </p:nvPr>
        </p:nvSpPr>
        <p:spPr>
          <a:xfrm>
            <a:off x="2160000" y="3009600"/>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2" name="Text Placeholder 18">
            <a:extLst>
              <a:ext uri="{FF2B5EF4-FFF2-40B4-BE49-F238E27FC236}">
                <a16:creationId xmlns:a16="http://schemas.microsoft.com/office/drawing/2014/main" id="{D33F396C-01DD-454E-A159-FD84B7F5A384}"/>
              </a:ext>
            </a:extLst>
          </p:cNvPr>
          <p:cNvSpPr>
            <a:spLocks noGrp="1"/>
          </p:cNvSpPr>
          <p:nvPr>
            <p:ph type="body" sz="quarter" idx="25" hasCustomPrompt="1"/>
          </p:nvPr>
        </p:nvSpPr>
        <p:spPr>
          <a:xfrm>
            <a:off x="2160000" y="4400189"/>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 name="Footer Placeholder 3">
            <a:extLst>
              <a:ext uri="{FF2B5EF4-FFF2-40B4-BE49-F238E27FC236}">
                <a16:creationId xmlns:a16="http://schemas.microsoft.com/office/drawing/2014/main" id="{8FF84023-6677-444C-B0A2-5BFBD7E4836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22834397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0" name="Picture Placeholder 3">
            <a:extLst>
              <a:ext uri="{FF2B5EF4-FFF2-40B4-BE49-F238E27FC236}">
                <a16:creationId xmlns:a16="http://schemas.microsoft.com/office/drawing/2014/main" id="{AABFE7A9-CEA3-4541-A80D-66DDBEBFF976}"/>
              </a:ext>
            </a:extLst>
          </p:cNvPr>
          <p:cNvSpPr>
            <a:spLocks noGrp="1"/>
          </p:cNvSpPr>
          <p:nvPr>
            <p:ph type="pic" sz="quarter" idx="14"/>
          </p:nvPr>
        </p:nvSpPr>
        <p:spPr>
          <a:xfrm>
            <a:off x="720000"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879999" y="162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Picture Placeholder 3">
            <a:extLst>
              <a:ext uri="{FF2B5EF4-FFF2-40B4-BE49-F238E27FC236}">
                <a16:creationId xmlns:a16="http://schemas.microsoft.com/office/drawing/2014/main" id="{BCA094DF-DD5B-964D-B465-844CD816E0DC}"/>
              </a:ext>
            </a:extLst>
          </p:cNvPr>
          <p:cNvSpPr>
            <a:spLocks noGrp="1"/>
          </p:cNvSpPr>
          <p:nvPr>
            <p:ph type="pic" sz="quarter" idx="20"/>
          </p:nvPr>
        </p:nvSpPr>
        <p:spPr>
          <a:xfrm>
            <a:off x="6454801"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7" name="Picture Placeholder 3">
            <a:extLst>
              <a:ext uri="{FF2B5EF4-FFF2-40B4-BE49-F238E27FC236}">
                <a16:creationId xmlns:a16="http://schemas.microsoft.com/office/drawing/2014/main" id="{DCAF9B1B-AECC-1344-B905-45D2A50C5FF7}"/>
              </a:ext>
            </a:extLst>
          </p:cNvPr>
          <p:cNvSpPr>
            <a:spLocks noGrp="1"/>
          </p:cNvSpPr>
          <p:nvPr>
            <p:ph type="pic" sz="quarter" idx="21"/>
          </p:nvPr>
        </p:nvSpPr>
        <p:spPr>
          <a:xfrm>
            <a:off x="6454801"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23" name="Text Placeholder 18">
            <a:extLst>
              <a:ext uri="{FF2B5EF4-FFF2-40B4-BE49-F238E27FC236}">
                <a16:creationId xmlns:a16="http://schemas.microsoft.com/office/drawing/2014/main" id="{0C2DB1C6-11AB-D847-91EC-BE4B524DAC20}"/>
              </a:ext>
            </a:extLst>
          </p:cNvPr>
          <p:cNvSpPr>
            <a:spLocks noGrp="1"/>
          </p:cNvSpPr>
          <p:nvPr>
            <p:ph type="body" sz="quarter" idx="27" hasCustomPrompt="1"/>
          </p:nvPr>
        </p:nvSpPr>
        <p:spPr>
          <a:xfrm>
            <a:off x="8614800" y="162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5" name="Text Placeholder 18">
            <a:extLst>
              <a:ext uri="{FF2B5EF4-FFF2-40B4-BE49-F238E27FC236}">
                <a16:creationId xmlns:a16="http://schemas.microsoft.com/office/drawing/2014/main" id="{B532E072-4DAD-0B40-82C6-60D516E31251}"/>
              </a:ext>
            </a:extLst>
          </p:cNvPr>
          <p:cNvSpPr>
            <a:spLocks noGrp="1"/>
          </p:cNvSpPr>
          <p:nvPr>
            <p:ph type="body" sz="quarter" idx="29" hasCustomPrompt="1"/>
          </p:nvPr>
        </p:nvSpPr>
        <p:spPr>
          <a:xfrm>
            <a:off x="2879999" y="378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8" name="Text Placeholder 18">
            <a:extLst>
              <a:ext uri="{FF2B5EF4-FFF2-40B4-BE49-F238E27FC236}">
                <a16:creationId xmlns:a16="http://schemas.microsoft.com/office/drawing/2014/main" id="{265F4535-8A04-F545-8374-975BA25BF533}"/>
              </a:ext>
            </a:extLst>
          </p:cNvPr>
          <p:cNvSpPr>
            <a:spLocks noGrp="1"/>
          </p:cNvSpPr>
          <p:nvPr>
            <p:ph type="body" sz="quarter" idx="32" hasCustomPrompt="1"/>
          </p:nvPr>
        </p:nvSpPr>
        <p:spPr>
          <a:xfrm>
            <a:off x="8614800" y="378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3" name="Footer Placeholder 3">
            <a:extLst>
              <a:ext uri="{FF2B5EF4-FFF2-40B4-BE49-F238E27FC236}">
                <a16:creationId xmlns:a16="http://schemas.microsoft.com/office/drawing/2014/main" id="{B43E4FCE-3F13-5C4A-8107-BE4DB3B4B301}"/>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6865651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8" name="Picture Placeholder 3">
            <a:extLst>
              <a:ext uri="{FF2B5EF4-FFF2-40B4-BE49-F238E27FC236}">
                <a16:creationId xmlns:a16="http://schemas.microsoft.com/office/drawing/2014/main" id="{86BB6A88-A8D8-CD47-9A8F-CDABF6E4DB0C}"/>
              </a:ext>
            </a:extLst>
          </p:cNvPr>
          <p:cNvSpPr>
            <a:spLocks noGrp="1"/>
          </p:cNvSpPr>
          <p:nvPr>
            <p:ph type="pic" sz="quarter" idx="20"/>
          </p:nvPr>
        </p:nvSpPr>
        <p:spPr>
          <a:xfrm>
            <a:off x="720000"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p:nvPr>
        </p:nvSpPr>
        <p:spPr>
          <a:xfrm>
            <a:off x="720000"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29" name="Picture Placeholder 3">
            <a:extLst>
              <a:ext uri="{FF2B5EF4-FFF2-40B4-BE49-F238E27FC236}">
                <a16:creationId xmlns:a16="http://schemas.microsoft.com/office/drawing/2014/main" id="{FAD8AD83-0DFE-4F4D-9F09-B0148B193AF0}"/>
              </a:ext>
            </a:extLst>
          </p:cNvPr>
          <p:cNvSpPr>
            <a:spLocks noGrp="1"/>
          </p:cNvSpPr>
          <p:nvPr>
            <p:ph type="pic" sz="quarter" idx="26"/>
          </p:nvPr>
        </p:nvSpPr>
        <p:spPr>
          <a:xfrm>
            <a:off x="6457121"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0" name="Picture Placeholder 3">
            <a:extLst>
              <a:ext uri="{FF2B5EF4-FFF2-40B4-BE49-F238E27FC236}">
                <a16:creationId xmlns:a16="http://schemas.microsoft.com/office/drawing/2014/main" id="{FA3140D3-451B-FE47-8A48-8FD70EEA4F32}"/>
              </a:ext>
            </a:extLst>
          </p:cNvPr>
          <p:cNvSpPr>
            <a:spLocks noGrp="1"/>
          </p:cNvSpPr>
          <p:nvPr>
            <p:ph type="pic" sz="quarter" idx="27"/>
          </p:nvPr>
        </p:nvSpPr>
        <p:spPr>
          <a:xfrm>
            <a:off x="6457121"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1" name="Picture Placeholder 3">
            <a:extLst>
              <a:ext uri="{FF2B5EF4-FFF2-40B4-BE49-F238E27FC236}">
                <a16:creationId xmlns:a16="http://schemas.microsoft.com/office/drawing/2014/main" id="{AB2ED5A3-8568-794B-A45E-D49A0DEB67F6}"/>
              </a:ext>
            </a:extLst>
          </p:cNvPr>
          <p:cNvSpPr>
            <a:spLocks noGrp="1"/>
          </p:cNvSpPr>
          <p:nvPr>
            <p:ph type="pic" sz="quarter" idx="28"/>
          </p:nvPr>
        </p:nvSpPr>
        <p:spPr>
          <a:xfrm>
            <a:off x="6457121"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42" name="Text Placeholder 18">
            <a:extLst>
              <a:ext uri="{FF2B5EF4-FFF2-40B4-BE49-F238E27FC236}">
                <a16:creationId xmlns:a16="http://schemas.microsoft.com/office/drawing/2014/main" id="{00B35726-4532-3640-9D8F-674DBAEB05BB}"/>
              </a:ext>
            </a:extLst>
          </p:cNvPr>
          <p:cNvSpPr>
            <a:spLocks noGrp="1"/>
          </p:cNvSpPr>
          <p:nvPr>
            <p:ph type="body" sz="quarter" idx="25" hasCustomPrompt="1"/>
          </p:nvPr>
        </p:nvSpPr>
        <p:spPr>
          <a:xfrm>
            <a:off x="2160000" y="4400190"/>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8" name="Text Placeholder 18">
            <a:extLst>
              <a:ext uri="{FF2B5EF4-FFF2-40B4-BE49-F238E27FC236}">
                <a16:creationId xmlns:a16="http://schemas.microsoft.com/office/drawing/2014/main" id="{DE073FC3-A14F-C846-8893-A702D9142783}"/>
              </a:ext>
            </a:extLst>
          </p:cNvPr>
          <p:cNvSpPr>
            <a:spLocks noGrp="1"/>
          </p:cNvSpPr>
          <p:nvPr>
            <p:ph type="body" sz="quarter" idx="34" hasCustomPrompt="1"/>
          </p:nvPr>
        </p:nvSpPr>
        <p:spPr>
          <a:xfrm>
            <a:off x="7894800" y="4400190"/>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1" name="Text Placeholder 18">
            <a:extLst>
              <a:ext uri="{FF2B5EF4-FFF2-40B4-BE49-F238E27FC236}">
                <a16:creationId xmlns:a16="http://schemas.microsoft.com/office/drawing/2014/main" id="{51D54E14-0197-C94A-B61A-745F42438C76}"/>
              </a:ext>
            </a:extLst>
          </p:cNvPr>
          <p:cNvSpPr>
            <a:spLocks noGrp="1"/>
          </p:cNvSpPr>
          <p:nvPr>
            <p:ph type="body" sz="quarter" idx="36" hasCustomPrompt="1"/>
          </p:nvPr>
        </p:nvSpPr>
        <p:spPr>
          <a:xfrm>
            <a:off x="2160000" y="3009544"/>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3" name="Text Placeholder 18">
            <a:extLst>
              <a:ext uri="{FF2B5EF4-FFF2-40B4-BE49-F238E27FC236}">
                <a16:creationId xmlns:a16="http://schemas.microsoft.com/office/drawing/2014/main" id="{9BBB9E71-B9FE-3B4B-9DC3-9864C6C6B893}"/>
              </a:ext>
            </a:extLst>
          </p:cNvPr>
          <p:cNvSpPr>
            <a:spLocks noGrp="1"/>
          </p:cNvSpPr>
          <p:nvPr>
            <p:ph type="body" sz="quarter" idx="38" hasCustomPrompt="1"/>
          </p:nvPr>
        </p:nvSpPr>
        <p:spPr>
          <a:xfrm>
            <a:off x="7894800" y="3009544"/>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5" name="Text Placeholder 18">
            <a:extLst>
              <a:ext uri="{FF2B5EF4-FFF2-40B4-BE49-F238E27FC236}">
                <a16:creationId xmlns:a16="http://schemas.microsoft.com/office/drawing/2014/main" id="{44B025BB-494C-6444-A662-2A59CC74440E}"/>
              </a:ext>
            </a:extLst>
          </p:cNvPr>
          <p:cNvSpPr>
            <a:spLocks noGrp="1"/>
          </p:cNvSpPr>
          <p:nvPr>
            <p:ph type="body" sz="quarter" idx="40" hasCustomPrompt="1"/>
          </p:nvPr>
        </p:nvSpPr>
        <p:spPr>
          <a:xfrm>
            <a:off x="2160000" y="1616773"/>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7" name="Text Placeholder 18">
            <a:extLst>
              <a:ext uri="{FF2B5EF4-FFF2-40B4-BE49-F238E27FC236}">
                <a16:creationId xmlns:a16="http://schemas.microsoft.com/office/drawing/2014/main" id="{0FA3457E-5631-ED48-911F-DC996E158B90}"/>
              </a:ext>
            </a:extLst>
          </p:cNvPr>
          <p:cNvSpPr>
            <a:spLocks noGrp="1"/>
          </p:cNvSpPr>
          <p:nvPr>
            <p:ph type="body" sz="quarter" idx="42" hasCustomPrompt="1"/>
          </p:nvPr>
        </p:nvSpPr>
        <p:spPr>
          <a:xfrm>
            <a:off x="7894800" y="1616773"/>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Footer Placeholder 3">
            <a:extLst>
              <a:ext uri="{FF2B5EF4-FFF2-40B4-BE49-F238E27FC236}">
                <a16:creationId xmlns:a16="http://schemas.microsoft.com/office/drawing/2014/main" id="{1858F0DC-F194-CD45-B0A8-098BC8DCD83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6551144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Grid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hasCustomPrompt="1"/>
          </p:nvPr>
        </p:nvSpPr>
        <p:spPr>
          <a:xfrm>
            <a:off x="720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55" name="Text Placeholder 18">
            <a:extLst>
              <a:ext uri="{FF2B5EF4-FFF2-40B4-BE49-F238E27FC236}">
                <a16:creationId xmlns:a16="http://schemas.microsoft.com/office/drawing/2014/main" id="{44B025BB-494C-6444-A662-2A59CC74440E}"/>
              </a:ext>
            </a:extLst>
          </p:cNvPr>
          <p:cNvSpPr>
            <a:spLocks noGrp="1"/>
          </p:cNvSpPr>
          <p:nvPr>
            <p:ph type="body" sz="quarter" idx="40" hasCustomPrompt="1"/>
          </p:nvPr>
        </p:nvSpPr>
        <p:spPr>
          <a:xfrm>
            <a:off x="1260000" y="162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3" name="Picture Placeholder 3">
            <a:extLst>
              <a:ext uri="{FF2B5EF4-FFF2-40B4-BE49-F238E27FC236}">
                <a16:creationId xmlns:a16="http://schemas.microsoft.com/office/drawing/2014/main" id="{3FAA4F7A-1EDF-2B42-AB7B-DC8ED402A795}"/>
              </a:ext>
            </a:extLst>
          </p:cNvPr>
          <p:cNvSpPr>
            <a:spLocks noGrp="1"/>
          </p:cNvSpPr>
          <p:nvPr>
            <p:ph type="pic" sz="quarter" idx="45" hasCustomPrompt="1"/>
          </p:nvPr>
        </p:nvSpPr>
        <p:spPr>
          <a:xfrm>
            <a:off x="720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24" name="Text Placeholder 18">
            <a:extLst>
              <a:ext uri="{FF2B5EF4-FFF2-40B4-BE49-F238E27FC236}">
                <a16:creationId xmlns:a16="http://schemas.microsoft.com/office/drawing/2014/main" id="{DC532E04-8DA8-CF4F-AF49-C00BBFA4134B}"/>
              </a:ext>
            </a:extLst>
          </p:cNvPr>
          <p:cNvSpPr>
            <a:spLocks noGrp="1"/>
          </p:cNvSpPr>
          <p:nvPr>
            <p:ph type="body" sz="quarter" idx="46" hasCustomPrompt="1"/>
          </p:nvPr>
        </p:nvSpPr>
        <p:spPr>
          <a:xfrm>
            <a:off x="1260000" y="234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2" name="Picture Placeholder 3">
            <a:extLst>
              <a:ext uri="{FF2B5EF4-FFF2-40B4-BE49-F238E27FC236}">
                <a16:creationId xmlns:a16="http://schemas.microsoft.com/office/drawing/2014/main" id="{2F9732E4-7F63-3245-BF42-1E9650A60F06}"/>
              </a:ext>
            </a:extLst>
          </p:cNvPr>
          <p:cNvSpPr>
            <a:spLocks noGrp="1"/>
          </p:cNvSpPr>
          <p:nvPr>
            <p:ph type="pic" sz="quarter" idx="51" hasCustomPrompt="1"/>
          </p:nvPr>
        </p:nvSpPr>
        <p:spPr>
          <a:xfrm>
            <a:off x="720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33" name="Text Placeholder 18">
            <a:extLst>
              <a:ext uri="{FF2B5EF4-FFF2-40B4-BE49-F238E27FC236}">
                <a16:creationId xmlns:a16="http://schemas.microsoft.com/office/drawing/2014/main" id="{75B1486C-9016-6A40-8540-3C13E1E712BE}"/>
              </a:ext>
            </a:extLst>
          </p:cNvPr>
          <p:cNvSpPr>
            <a:spLocks noGrp="1"/>
          </p:cNvSpPr>
          <p:nvPr>
            <p:ph type="body" sz="quarter" idx="52" hasCustomPrompt="1"/>
          </p:nvPr>
        </p:nvSpPr>
        <p:spPr>
          <a:xfrm>
            <a:off x="1260000" y="306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8" name="Picture Placeholder 3">
            <a:extLst>
              <a:ext uri="{FF2B5EF4-FFF2-40B4-BE49-F238E27FC236}">
                <a16:creationId xmlns:a16="http://schemas.microsoft.com/office/drawing/2014/main" id="{83F4F850-F5E4-CF45-9E8F-E7AA1A585656}"/>
              </a:ext>
            </a:extLst>
          </p:cNvPr>
          <p:cNvSpPr>
            <a:spLocks noGrp="1"/>
          </p:cNvSpPr>
          <p:nvPr>
            <p:ph type="pic" sz="quarter" idx="57" hasCustomPrompt="1"/>
          </p:nvPr>
        </p:nvSpPr>
        <p:spPr>
          <a:xfrm>
            <a:off x="720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39" name="Text Placeholder 18">
            <a:extLst>
              <a:ext uri="{FF2B5EF4-FFF2-40B4-BE49-F238E27FC236}">
                <a16:creationId xmlns:a16="http://schemas.microsoft.com/office/drawing/2014/main" id="{37A85787-CBA2-8F42-93D3-A176CB37CD46}"/>
              </a:ext>
            </a:extLst>
          </p:cNvPr>
          <p:cNvSpPr>
            <a:spLocks noGrp="1"/>
          </p:cNvSpPr>
          <p:nvPr>
            <p:ph type="body" sz="quarter" idx="58" hasCustomPrompt="1"/>
          </p:nvPr>
        </p:nvSpPr>
        <p:spPr>
          <a:xfrm>
            <a:off x="1260000" y="378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5" name="Picture Placeholder 3">
            <a:extLst>
              <a:ext uri="{FF2B5EF4-FFF2-40B4-BE49-F238E27FC236}">
                <a16:creationId xmlns:a16="http://schemas.microsoft.com/office/drawing/2014/main" id="{0158558D-EA22-9241-8E51-D9834EFC4FCB}"/>
              </a:ext>
            </a:extLst>
          </p:cNvPr>
          <p:cNvSpPr>
            <a:spLocks noGrp="1"/>
          </p:cNvSpPr>
          <p:nvPr>
            <p:ph type="pic" sz="quarter" idx="63" hasCustomPrompt="1"/>
          </p:nvPr>
        </p:nvSpPr>
        <p:spPr>
          <a:xfrm>
            <a:off x="720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46" name="Text Placeholder 18">
            <a:extLst>
              <a:ext uri="{FF2B5EF4-FFF2-40B4-BE49-F238E27FC236}">
                <a16:creationId xmlns:a16="http://schemas.microsoft.com/office/drawing/2014/main" id="{CE13A21D-2DD0-C547-B64F-B0597ECB8B04}"/>
              </a:ext>
            </a:extLst>
          </p:cNvPr>
          <p:cNvSpPr>
            <a:spLocks noGrp="1"/>
          </p:cNvSpPr>
          <p:nvPr>
            <p:ph type="body" sz="quarter" idx="64" hasCustomPrompt="1"/>
          </p:nvPr>
        </p:nvSpPr>
        <p:spPr>
          <a:xfrm>
            <a:off x="1260000" y="4513525"/>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4" name="Picture Placeholder 3">
            <a:extLst>
              <a:ext uri="{FF2B5EF4-FFF2-40B4-BE49-F238E27FC236}">
                <a16:creationId xmlns:a16="http://schemas.microsoft.com/office/drawing/2014/main" id="{456FC0CD-59EE-6444-A700-78E0CA91DA4D}"/>
              </a:ext>
            </a:extLst>
          </p:cNvPr>
          <p:cNvSpPr>
            <a:spLocks noGrp="1"/>
          </p:cNvSpPr>
          <p:nvPr>
            <p:ph type="pic" sz="quarter" idx="69" hasCustomPrompt="1"/>
          </p:nvPr>
        </p:nvSpPr>
        <p:spPr>
          <a:xfrm>
            <a:off x="720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56" name="Text Placeholder 18">
            <a:extLst>
              <a:ext uri="{FF2B5EF4-FFF2-40B4-BE49-F238E27FC236}">
                <a16:creationId xmlns:a16="http://schemas.microsoft.com/office/drawing/2014/main" id="{C1841D58-DEEC-D649-B7AD-46BFC083283D}"/>
              </a:ext>
            </a:extLst>
          </p:cNvPr>
          <p:cNvSpPr>
            <a:spLocks noGrp="1"/>
          </p:cNvSpPr>
          <p:nvPr>
            <p:ph type="body" sz="quarter" idx="70" hasCustomPrompt="1"/>
          </p:nvPr>
        </p:nvSpPr>
        <p:spPr>
          <a:xfrm>
            <a:off x="1260000" y="5243823"/>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3" name="Picture Placeholder 3">
            <a:extLst>
              <a:ext uri="{FF2B5EF4-FFF2-40B4-BE49-F238E27FC236}">
                <a16:creationId xmlns:a16="http://schemas.microsoft.com/office/drawing/2014/main" id="{AC31FA6E-2E5F-0E44-A6E8-BDE380E4BC8A}"/>
              </a:ext>
            </a:extLst>
          </p:cNvPr>
          <p:cNvSpPr>
            <a:spLocks noGrp="1"/>
          </p:cNvSpPr>
          <p:nvPr>
            <p:ph type="pic" sz="quarter" idx="71" hasCustomPrompt="1"/>
          </p:nvPr>
        </p:nvSpPr>
        <p:spPr>
          <a:xfrm>
            <a:off x="294291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4" name="Text Placeholder 18">
            <a:extLst>
              <a:ext uri="{FF2B5EF4-FFF2-40B4-BE49-F238E27FC236}">
                <a16:creationId xmlns:a16="http://schemas.microsoft.com/office/drawing/2014/main" id="{1595FCD6-B514-C144-9D63-7212449CDA78}"/>
              </a:ext>
            </a:extLst>
          </p:cNvPr>
          <p:cNvSpPr>
            <a:spLocks noGrp="1"/>
          </p:cNvSpPr>
          <p:nvPr>
            <p:ph type="body" sz="quarter" idx="72" hasCustomPrompt="1"/>
          </p:nvPr>
        </p:nvSpPr>
        <p:spPr>
          <a:xfrm>
            <a:off x="3482910" y="162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5" name="Picture Placeholder 3">
            <a:extLst>
              <a:ext uri="{FF2B5EF4-FFF2-40B4-BE49-F238E27FC236}">
                <a16:creationId xmlns:a16="http://schemas.microsoft.com/office/drawing/2014/main" id="{4D826FEC-B181-E243-A8E7-F17AF0FFA164}"/>
              </a:ext>
            </a:extLst>
          </p:cNvPr>
          <p:cNvSpPr>
            <a:spLocks noGrp="1"/>
          </p:cNvSpPr>
          <p:nvPr>
            <p:ph type="pic" sz="quarter" idx="73" hasCustomPrompt="1"/>
          </p:nvPr>
        </p:nvSpPr>
        <p:spPr>
          <a:xfrm>
            <a:off x="294291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6" name="Text Placeholder 18">
            <a:extLst>
              <a:ext uri="{FF2B5EF4-FFF2-40B4-BE49-F238E27FC236}">
                <a16:creationId xmlns:a16="http://schemas.microsoft.com/office/drawing/2014/main" id="{ECD4A519-4AFF-FD4B-A1DF-12552534EA01}"/>
              </a:ext>
            </a:extLst>
          </p:cNvPr>
          <p:cNvSpPr>
            <a:spLocks noGrp="1"/>
          </p:cNvSpPr>
          <p:nvPr>
            <p:ph type="body" sz="quarter" idx="74" hasCustomPrompt="1"/>
          </p:nvPr>
        </p:nvSpPr>
        <p:spPr>
          <a:xfrm>
            <a:off x="3482910" y="234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7" name="Picture Placeholder 3">
            <a:extLst>
              <a:ext uri="{FF2B5EF4-FFF2-40B4-BE49-F238E27FC236}">
                <a16:creationId xmlns:a16="http://schemas.microsoft.com/office/drawing/2014/main" id="{B970A662-52D9-FA40-B111-E0F9B4C79B0D}"/>
              </a:ext>
            </a:extLst>
          </p:cNvPr>
          <p:cNvSpPr>
            <a:spLocks noGrp="1"/>
          </p:cNvSpPr>
          <p:nvPr>
            <p:ph type="pic" sz="quarter" idx="75" hasCustomPrompt="1"/>
          </p:nvPr>
        </p:nvSpPr>
        <p:spPr>
          <a:xfrm>
            <a:off x="294291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8" name="Text Placeholder 18">
            <a:extLst>
              <a:ext uri="{FF2B5EF4-FFF2-40B4-BE49-F238E27FC236}">
                <a16:creationId xmlns:a16="http://schemas.microsoft.com/office/drawing/2014/main" id="{28D7F7A6-DC04-1748-95F0-B21460682E78}"/>
              </a:ext>
            </a:extLst>
          </p:cNvPr>
          <p:cNvSpPr>
            <a:spLocks noGrp="1"/>
          </p:cNvSpPr>
          <p:nvPr>
            <p:ph type="body" sz="quarter" idx="76" hasCustomPrompt="1"/>
          </p:nvPr>
        </p:nvSpPr>
        <p:spPr>
          <a:xfrm>
            <a:off x="3482910" y="306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9" name="Picture Placeholder 3">
            <a:extLst>
              <a:ext uri="{FF2B5EF4-FFF2-40B4-BE49-F238E27FC236}">
                <a16:creationId xmlns:a16="http://schemas.microsoft.com/office/drawing/2014/main" id="{164F9864-62C4-C44C-94EB-9404C707C413}"/>
              </a:ext>
            </a:extLst>
          </p:cNvPr>
          <p:cNvSpPr>
            <a:spLocks noGrp="1"/>
          </p:cNvSpPr>
          <p:nvPr>
            <p:ph type="pic" sz="quarter" idx="77" hasCustomPrompt="1"/>
          </p:nvPr>
        </p:nvSpPr>
        <p:spPr>
          <a:xfrm>
            <a:off x="294291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0" name="Text Placeholder 18">
            <a:extLst>
              <a:ext uri="{FF2B5EF4-FFF2-40B4-BE49-F238E27FC236}">
                <a16:creationId xmlns:a16="http://schemas.microsoft.com/office/drawing/2014/main" id="{D1762C14-5AB4-C84A-9221-43B981D55444}"/>
              </a:ext>
            </a:extLst>
          </p:cNvPr>
          <p:cNvSpPr>
            <a:spLocks noGrp="1"/>
          </p:cNvSpPr>
          <p:nvPr>
            <p:ph type="body" sz="quarter" idx="78" hasCustomPrompt="1"/>
          </p:nvPr>
        </p:nvSpPr>
        <p:spPr>
          <a:xfrm>
            <a:off x="3482910" y="378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1" name="Picture Placeholder 3">
            <a:extLst>
              <a:ext uri="{FF2B5EF4-FFF2-40B4-BE49-F238E27FC236}">
                <a16:creationId xmlns:a16="http://schemas.microsoft.com/office/drawing/2014/main" id="{6A107313-3F14-E54B-B589-0F4616444BDC}"/>
              </a:ext>
            </a:extLst>
          </p:cNvPr>
          <p:cNvSpPr>
            <a:spLocks noGrp="1"/>
          </p:cNvSpPr>
          <p:nvPr>
            <p:ph type="pic" sz="quarter" idx="79" hasCustomPrompt="1"/>
          </p:nvPr>
        </p:nvSpPr>
        <p:spPr>
          <a:xfrm>
            <a:off x="294291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2" name="Text Placeholder 18">
            <a:extLst>
              <a:ext uri="{FF2B5EF4-FFF2-40B4-BE49-F238E27FC236}">
                <a16:creationId xmlns:a16="http://schemas.microsoft.com/office/drawing/2014/main" id="{BB3B5BCF-499A-A742-ABEF-DADFBDB49C0E}"/>
              </a:ext>
            </a:extLst>
          </p:cNvPr>
          <p:cNvSpPr>
            <a:spLocks noGrp="1"/>
          </p:cNvSpPr>
          <p:nvPr>
            <p:ph type="body" sz="quarter" idx="80" hasCustomPrompt="1"/>
          </p:nvPr>
        </p:nvSpPr>
        <p:spPr>
          <a:xfrm>
            <a:off x="3482910" y="4513525"/>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3" name="Picture Placeholder 3">
            <a:extLst>
              <a:ext uri="{FF2B5EF4-FFF2-40B4-BE49-F238E27FC236}">
                <a16:creationId xmlns:a16="http://schemas.microsoft.com/office/drawing/2014/main" id="{4AC3D73B-D3DF-BB43-8F2F-C0206D830679}"/>
              </a:ext>
            </a:extLst>
          </p:cNvPr>
          <p:cNvSpPr>
            <a:spLocks noGrp="1"/>
          </p:cNvSpPr>
          <p:nvPr>
            <p:ph type="pic" sz="quarter" idx="81" hasCustomPrompt="1"/>
          </p:nvPr>
        </p:nvSpPr>
        <p:spPr>
          <a:xfrm>
            <a:off x="294291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4" name="Text Placeholder 18">
            <a:extLst>
              <a:ext uri="{FF2B5EF4-FFF2-40B4-BE49-F238E27FC236}">
                <a16:creationId xmlns:a16="http://schemas.microsoft.com/office/drawing/2014/main" id="{7C6868E3-C93F-F142-8C6F-0354A0AA510C}"/>
              </a:ext>
            </a:extLst>
          </p:cNvPr>
          <p:cNvSpPr>
            <a:spLocks noGrp="1"/>
          </p:cNvSpPr>
          <p:nvPr>
            <p:ph type="body" sz="quarter" idx="82" hasCustomPrompt="1"/>
          </p:nvPr>
        </p:nvSpPr>
        <p:spPr>
          <a:xfrm>
            <a:off x="3482910" y="5243823"/>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5" name="Picture Placeholder 3">
            <a:extLst>
              <a:ext uri="{FF2B5EF4-FFF2-40B4-BE49-F238E27FC236}">
                <a16:creationId xmlns:a16="http://schemas.microsoft.com/office/drawing/2014/main" id="{6801D6F8-0F59-4E46-80F8-FC59104E05F0}"/>
              </a:ext>
            </a:extLst>
          </p:cNvPr>
          <p:cNvSpPr>
            <a:spLocks noGrp="1"/>
          </p:cNvSpPr>
          <p:nvPr>
            <p:ph type="pic" sz="quarter" idx="83" hasCustomPrompt="1"/>
          </p:nvPr>
        </p:nvSpPr>
        <p:spPr>
          <a:xfrm>
            <a:off x="516618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6" name="Text Placeholder 18">
            <a:extLst>
              <a:ext uri="{FF2B5EF4-FFF2-40B4-BE49-F238E27FC236}">
                <a16:creationId xmlns:a16="http://schemas.microsoft.com/office/drawing/2014/main" id="{4F485171-0492-3D4D-88FD-131DD35E1D74}"/>
              </a:ext>
            </a:extLst>
          </p:cNvPr>
          <p:cNvSpPr>
            <a:spLocks noGrp="1"/>
          </p:cNvSpPr>
          <p:nvPr>
            <p:ph type="body" sz="quarter" idx="84" hasCustomPrompt="1"/>
          </p:nvPr>
        </p:nvSpPr>
        <p:spPr>
          <a:xfrm>
            <a:off x="5705820" y="162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7" name="Picture Placeholder 3">
            <a:extLst>
              <a:ext uri="{FF2B5EF4-FFF2-40B4-BE49-F238E27FC236}">
                <a16:creationId xmlns:a16="http://schemas.microsoft.com/office/drawing/2014/main" id="{679A49AD-3DC2-3C49-99F7-8126AD1C49AF}"/>
              </a:ext>
            </a:extLst>
          </p:cNvPr>
          <p:cNvSpPr>
            <a:spLocks noGrp="1"/>
          </p:cNvSpPr>
          <p:nvPr>
            <p:ph type="pic" sz="quarter" idx="85" hasCustomPrompt="1"/>
          </p:nvPr>
        </p:nvSpPr>
        <p:spPr>
          <a:xfrm>
            <a:off x="5166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8" name="Text Placeholder 18">
            <a:extLst>
              <a:ext uri="{FF2B5EF4-FFF2-40B4-BE49-F238E27FC236}">
                <a16:creationId xmlns:a16="http://schemas.microsoft.com/office/drawing/2014/main" id="{4D04C380-F850-484D-A8D4-AED6C530DECF}"/>
              </a:ext>
            </a:extLst>
          </p:cNvPr>
          <p:cNvSpPr>
            <a:spLocks noGrp="1"/>
          </p:cNvSpPr>
          <p:nvPr>
            <p:ph type="body" sz="quarter" idx="86" hasCustomPrompt="1"/>
          </p:nvPr>
        </p:nvSpPr>
        <p:spPr>
          <a:xfrm>
            <a:off x="5705820" y="234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9" name="Picture Placeholder 3">
            <a:extLst>
              <a:ext uri="{FF2B5EF4-FFF2-40B4-BE49-F238E27FC236}">
                <a16:creationId xmlns:a16="http://schemas.microsoft.com/office/drawing/2014/main" id="{3730F03F-7A94-E647-B5E9-F2AFF26DC6B0}"/>
              </a:ext>
            </a:extLst>
          </p:cNvPr>
          <p:cNvSpPr>
            <a:spLocks noGrp="1"/>
          </p:cNvSpPr>
          <p:nvPr>
            <p:ph type="pic" sz="quarter" idx="87" hasCustomPrompt="1"/>
          </p:nvPr>
        </p:nvSpPr>
        <p:spPr>
          <a:xfrm>
            <a:off x="5166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0" name="Text Placeholder 18">
            <a:extLst>
              <a:ext uri="{FF2B5EF4-FFF2-40B4-BE49-F238E27FC236}">
                <a16:creationId xmlns:a16="http://schemas.microsoft.com/office/drawing/2014/main" id="{9FEDF21E-76C4-EB41-B312-1ECA5F2144C7}"/>
              </a:ext>
            </a:extLst>
          </p:cNvPr>
          <p:cNvSpPr>
            <a:spLocks noGrp="1"/>
          </p:cNvSpPr>
          <p:nvPr>
            <p:ph type="body" sz="quarter" idx="88" hasCustomPrompt="1"/>
          </p:nvPr>
        </p:nvSpPr>
        <p:spPr>
          <a:xfrm>
            <a:off x="5705820" y="306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1" name="Picture Placeholder 3">
            <a:extLst>
              <a:ext uri="{FF2B5EF4-FFF2-40B4-BE49-F238E27FC236}">
                <a16:creationId xmlns:a16="http://schemas.microsoft.com/office/drawing/2014/main" id="{C0097B21-EA9A-7242-A05A-A2C2AA7167C3}"/>
              </a:ext>
            </a:extLst>
          </p:cNvPr>
          <p:cNvSpPr>
            <a:spLocks noGrp="1"/>
          </p:cNvSpPr>
          <p:nvPr>
            <p:ph type="pic" sz="quarter" idx="89" hasCustomPrompt="1"/>
          </p:nvPr>
        </p:nvSpPr>
        <p:spPr>
          <a:xfrm>
            <a:off x="5166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2" name="Text Placeholder 18">
            <a:extLst>
              <a:ext uri="{FF2B5EF4-FFF2-40B4-BE49-F238E27FC236}">
                <a16:creationId xmlns:a16="http://schemas.microsoft.com/office/drawing/2014/main" id="{0FE35592-549C-AF48-A160-F2F4CA17150D}"/>
              </a:ext>
            </a:extLst>
          </p:cNvPr>
          <p:cNvSpPr>
            <a:spLocks noGrp="1"/>
          </p:cNvSpPr>
          <p:nvPr>
            <p:ph type="body" sz="quarter" idx="90" hasCustomPrompt="1"/>
          </p:nvPr>
        </p:nvSpPr>
        <p:spPr>
          <a:xfrm>
            <a:off x="5705820" y="378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3" name="Picture Placeholder 3">
            <a:extLst>
              <a:ext uri="{FF2B5EF4-FFF2-40B4-BE49-F238E27FC236}">
                <a16:creationId xmlns:a16="http://schemas.microsoft.com/office/drawing/2014/main" id="{650C5E47-A0CC-7743-B899-9F136B2EB09F}"/>
              </a:ext>
            </a:extLst>
          </p:cNvPr>
          <p:cNvSpPr>
            <a:spLocks noGrp="1"/>
          </p:cNvSpPr>
          <p:nvPr>
            <p:ph type="pic" sz="quarter" idx="91" hasCustomPrompt="1"/>
          </p:nvPr>
        </p:nvSpPr>
        <p:spPr>
          <a:xfrm>
            <a:off x="5166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4" name="Text Placeholder 18">
            <a:extLst>
              <a:ext uri="{FF2B5EF4-FFF2-40B4-BE49-F238E27FC236}">
                <a16:creationId xmlns:a16="http://schemas.microsoft.com/office/drawing/2014/main" id="{A0F6C54F-115E-7C40-962D-FCD29AE72113}"/>
              </a:ext>
            </a:extLst>
          </p:cNvPr>
          <p:cNvSpPr>
            <a:spLocks noGrp="1"/>
          </p:cNvSpPr>
          <p:nvPr>
            <p:ph type="body" sz="quarter" idx="92" hasCustomPrompt="1"/>
          </p:nvPr>
        </p:nvSpPr>
        <p:spPr>
          <a:xfrm>
            <a:off x="5705820" y="4513525"/>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5" name="Picture Placeholder 3">
            <a:extLst>
              <a:ext uri="{FF2B5EF4-FFF2-40B4-BE49-F238E27FC236}">
                <a16:creationId xmlns:a16="http://schemas.microsoft.com/office/drawing/2014/main" id="{C0B0DA81-B0E7-8348-89AB-48462DD6DA3B}"/>
              </a:ext>
            </a:extLst>
          </p:cNvPr>
          <p:cNvSpPr>
            <a:spLocks noGrp="1"/>
          </p:cNvSpPr>
          <p:nvPr>
            <p:ph type="pic" sz="quarter" idx="93" hasCustomPrompt="1"/>
          </p:nvPr>
        </p:nvSpPr>
        <p:spPr>
          <a:xfrm>
            <a:off x="5166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6" name="Text Placeholder 18">
            <a:extLst>
              <a:ext uri="{FF2B5EF4-FFF2-40B4-BE49-F238E27FC236}">
                <a16:creationId xmlns:a16="http://schemas.microsoft.com/office/drawing/2014/main" id="{C4E772C9-98DE-1D4E-9C32-EED930BB8795}"/>
              </a:ext>
            </a:extLst>
          </p:cNvPr>
          <p:cNvSpPr>
            <a:spLocks noGrp="1"/>
          </p:cNvSpPr>
          <p:nvPr>
            <p:ph type="body" sz="quarter" idx="94" hasCustomPrompt="1"/>
          </p:nvPr>
        </p:nvSpPr>
        <p:spPr>
          <a:xfrm>
            <a:off x="5705820" y="5243823"/>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7" name="Picture Placeholder 3">
            <a:extLst>
              <a:ext uri="{FF2B5EF4-FFF2-40B4-BE49-F238E27FC236}">
                <a16:creationId xmlns:a16="http://schemas.microsoft.com/office/drawing/2014/main" id="{9EDE22A8-2A4B-3C41-92B6-26B884D9F830}"/>
              </a:ext>
            </a:extLst>
          </p:cNvPr>
          <p:cNvSpPr>
            <a:spLocks noGrp="1"/>
          </p:cNvSpPr>
          <p:nvPr>
            <p:ph type="pic" sz="quarter" idx="95" hasCustomPrompt="1"/>
          </p:nvPr>
        </p:nvSpPr>
        <p:spPr>
          <a:xfrm>
            <a:off x="7389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8" name="Text Placeholder 18">
            <a:extLst>
              <a:ext uri="{FF2B5EF4-FFF2-40B4-BE49-F238E27FC236}">
                <a16:creationId xmlns:a16="http://schemas.microsoft.com/office/drawing/2014/main" id="{E878FC3A-6012-BD41-A2EB-A7FD4B6B27B4}"/>
              </a:ext>
            </a:extLst>
          </p:cNvPr>
          <p:cNvSpPr>
            <a:spLocks noGrp="1"/>
          </p:cNvSpPr>
          <p:nvPr>
            <p:ph type="body" sz="quarter" idx="96" hasCustomPrompt="1"/>
          </p:nvPr>
        </p:nvSpPr>
        <p:spPr>
          <a:xfrm>
            <a:off x="7928910" y="162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9" name="Picture Placeholder 3">
            <a:extLst>
              <a:ext uri="{FF2B5EF4-FFF2-40B4-BE49-F238E27FC236}">
                <a16:creationId xmlns:a16="http://schemas.microsoft.com/office/drawing/2014/main" id="{59BB42F9-FADC-934B-BACB-2EB4400713C6}"/>
              </a:ext>
            </a:extLst>
          </p:cNvPr>
          <p:cNvSpPr>
            <a:spLocks noGrp="1"/>
          </p:cNvSpPr>
          <p:nvPr>
            <p:ph type="pic" sz="quarter" idx="97" hasCustomPrompt="1"/>
          </p:nvPr>
        </p:nvSpPr>
        <p:spPr>
          <a:xfrm>
            <a:off x="7389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0" name="Text Placeholder 18">
            <a:extLst>
              <a:ext uri="{FF2B5EF4-FFF2-40B4-BE49-F238E27FC236}">
                <a16:creationId xmlns:a16="http://schemas.microsoft.com/office/drawing/2014/main" id="{8F3FA279-D164-2D41-B425-4C43F9F76894}"/>
              </a:ext>
            </a:extLst>
          </p:cNvPr>
          <p:cNvSpPr>
            <a:spLocks noGrp="1"/>
          </p:cNvSpPr>
          <p:nvPr>
            <p:ph type="body" sz="quarter" idx="98" hasCustomPrompt="1"/>
          </p:nvPr>
        </p:nvSpPr>
        <p:spPr>
          <a:xfrm>
            <a:off x="7928910" y="234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1" name="Picture Placeholder 3">
            <a:extLst>
              <a:ext uri="{FF2B5EF4-FFF2-40B4-BE49-F238E27FC236}">
                <a16:creationId xmlns:a16="http://schemas.microsoft.com/office/drawing/2014/main" id="{D506B40E-3D2B-F74A-B5FA-7BC3C4BBB15D}"/>
              </a:ext>
            </a:extLst>
          </p:cNvPr>
          <p:cNvSpPr>
            <a:spLocks noGrp="1"/>
          </p:cNvSpPr>
          <p:nvPr>
            <p:ph type="pic" sz="quarter" idx="99" hasCustomPrompt="1"/>
          </p:nvPr>
        </p:nvSpPr>
        <p:spPr>
          <a:xfrm>
            <a:off x="7389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2" name="Text Placeholder 18">
            <a:extLst>
              <a:ext uri="{FF2B5EF4-FFF2-40B4-BE49-F238E27FC236}">
                <a16:creationId xmlns:a16="http://schemas.microsoft.com/office/drawing/2014/main" id="{43F11DA8-7185-7F49-B355-D9A28B5DEF80}"/>
              </a:ext>
            </a:extLst>
          </p:cNvPr>
          <p:cNvSpPr>
            <a:spLocks noGrp="1"/>
          </p:cNvSpPr>
          <p:nvPr>
            <p:ph type="body" sz="quarter" idx="100" hasCustomPrompt="1"/>
          </p:nvPr>
        </p:nvSpPr>
        <p:spPr>
          <a:xfrm>
            <a:off x="7928910" y="306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3" name="Picture Placeholder 3">
            <a:extLst>
              <a:ext uri="{FF2B5EF4-FFF2-40B4-BE49-F238E27FC236}">
                <a16:creationId xmlns:a16="http://schemas.microsoft.com/office/drawing/2014/main" id="{407E7A22-0170-E940-AB0C-1AC5069403C6}"/>
              </a:ext>
            </a:extLst>
          </p:cNvPr>
          <p:cNvSpPr>
            <a:spLocks noGrp="1"/>
          </p:cNvSpPr>
          <p:nvPr>
            <p:ph type="pic" sz="quarter" idx="101" hasCustomPrompt="1"/>
          </p:nvPr>
        </p:nvSpPr>
        <p:spPr>
          <a:xfrm>
            <a:off x="7389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4" name="Text Placeholder 18">
            <a:extLst>
              <a:ext uri="{FF2B5EF4-FFF2-40B4-BE49-F238E27FC236}">
                <a16:creationId xmlns:a16="http://schemas.microsoft.com/office/drawing/2014/main" id="{983719AA-80DF-CC48-A4AD-837EB1AA3F4A}"/>
              </a:ext>
            </a:extLst>
          </p:cNvPr>
          <p:cNvSpPr>
            <a:spLocks noGrp="1"/>
          </p:cNvSpPr>
          <p:nvPr>
            <p:ph type="body" sz="quarter" idx="102" hasCustomPrompt="1"/>
          </p:nvPr>
        </p:nvSpPr>
        <p:spPr>
          <a:xfrm>
            <a:off x="7928910" y="378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5" name="Picture Placeholder 3">
            <a:extLst>
              <a:ext uri="{FF2B5EF4-FFF2-40B4-BE49-F238E27FC236}">
                <a16:creationId xmlns:a16="http://schemas.microsoft.com/office/drawing/2014/main" id="{DC11B2C3-364B-B646-9A48-F083F9C47F1F}"/>
              </a:ext>
            </a:extLst>
          </p:cNvPr>
          <p:cNvSpPr>
            <a:spLocks noGrp="1"/>
          </p:cNvSpPr>
          <p:nvPr>
            <p:ph type="pic" sz="quarter" idx="103" hasCustomPrompt="1"/>
          </p:nvPr>
        </p:nvSpPr>
        <p:spPr>
          <a:xfrm>
            <a:off x="7389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6" name="Text Placeholder 18">
            <a:extLst>
              <a:ext uri="{FF2B5EF4-FFF2-40B4-BE49-F238E27FC236}">
                <a16:creationId xmlns:a16="http://schemas.microsoft.com/office/drawing/2014/main" id="{545DE0D7-908E-C34D-A69F-D92BE51A1BB1}"/>
              </a:ext>
            </a:extLst>
          </p:cNvPr>
          <p:cNvSpPr>
            <a:spLocks noGrp="1"/>
          </p:cNvSpPr>
          <p:nvPr>
            <p:ph type="body" sz="quarter" idx="104" hasCustomPrompt="1"/>
          </p:nvPr>
        </p:nvSpPr>
        <p:spPr>
          <a:xfrm>
            <a:off x="7928910" y="4513525"/>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7" name="Picture Placeholder 3">
            <a:extLst>
              <a:ext uri="{FF2B5EF4-FFF2-40B4-BE49-F238E27FC236}">
                <a16:creationId xmlns:a16="http://schemas.microsoft.com/office/drawing/2014/main" id="{2DEF26F6-3E59-C84D-9B7E-D952B0044A14}"/>
              </a:ext>
            </a:extLst>
          </p:cNvPr>
          <p:cNvSpPr>
            <a:spLocks noGrp="1"/>
          </p:cNvSpPr>
          <p:nvPr>
            <p:ph type="pic" sz="quarter" idx="105" hasCustomPrompt="1"/>
          </p:nvPr>
        </p:nvSpPr>
        <p:spPr>
          <a:xfrm>
            <a:off x="7389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8" name="Text Placeholder 18">
            <a:extLst>
              <a:ext uri="{FF2B5EF4-FFF2-40B4-BE49-F238E27FC236}">
                <a16:creationId xmlns:a16="http://schemas.microsoft.com/office/drawing/2014/main" id="{68A89CEA-790E-204E-AB36-951F6ABE95C3}"/>
              </a:ext>
            </a:extLst>
          </p:cNvPr>
          <p:cNvSpPr>
            <a:spLocks noGrp="1"/>
          </p:cNvSpPr>
          <p:nvPr>
            <p:ph type="body" sz="quarter" idx="106" hasCustomPrompt="1"/>
          </p:nvPr>
        </p:nvSpPr>
        <p:spPr>
          <a:xfrm>
            <a:off x="7928910" y="5243823"/>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9" name="Picture Placeholder 3">
            <a:extLst>
              <a:ext uri="{FF2B5EF4-FFF2-40B4-BE49-F238E27FC236}">
                <a16:creationId xmlns:a16="http://schemas.microsoft.com/office/drawing/2014/main" id="{5009FEF7-4F41-8B46-8C60-A4790D4D33B2}"/>
              </a:ext>
            </a:extLst>
          </p:cNvPr>
          <p:cNvSpPr>
            <a:spLocks noGrp="1"/>
          </p:cNvSpPr>
          <p:nvPr>
            <p:ph type="pic" sz="quarter" idx="107" hasCustomPrompt="1"/>
          </p:nvPr>
        </p:nvSpPr>
        <p:spPr>
          <a:xfrm>
            <a:off x="9612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0" name="Text Placeholder 18">
            <a:extLst>
              <a:ext uri="{FF2B5EF4-FFF2-40B4-BE49-F238E27FC236}">
                <a16:creationId xmlns:a16="http://schemas.microsoft.com/office/drawing/2014/main" id="{FCEACC82-7265-F34E-A945-DF99EDA92B3D}"/>
              </a:ext>
            </a:extLst>
          </p:cNvPr>
          <p:cNvSpPr>
            <a:spLocks noGrp="1"/>
          </p:cNvSpPr>
          <p:nvPr>
            <p:ph type="body" sz="quarter" idx="108" hasCustomPrompt="1"/>
          </p:nvPr>
        </p:nvSpPr>
        <p:spPr>
          <a:xfrm>
            <a:off x="10151910" y="162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1" name="Picture Placeholder 3">
            <a:extLst>
              <a:ext uri="{FF2B5EF4-FFF2-40B4-BE49-F238E27FC236}">
                <a16:creationId xmlns:a16="http://schemas.microsoft.com/office/drawing/2014/main" id="{9E1C6732-2BCF-1548-BC51-4A297A3C5E38}"/>
              </a:ext>
            </a:extLst>
          </p:cNvPr>
          <p:cNvSpPr>
            <a:spLocks noGrp="1"/>
          </p:cNvSpPr>
          <p:nvPr>
            <p:ph type="pic" sz="quarter" idx="109" hasCustomPrompt="1"/>
          </p:nvPr>
        </p:nvSpPr>
        <p:spPr>
          <a:xfrm>
            <a:off x="9612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2" name="Text Placeholder 18">
            <a:extLst>
              <a:ext uri="{FF2B5EF4-FFF2-40B4-BE49-F238E27FC236}">
                <a16:creationId xmlns:a16="http://schemas.microsoft.com/office/drawing/2014/main" id="{A3751B85-B6BC-164C-BDAC-0A789B3A1D87}"/>
              </a:ext>
            </a:extLst>
          </p:cNvPr>
          <p:cNvSpPr>
            <a:spLocks noGrp="1"/>
          </p:cNvSpPr>
          <p:nvPr>
            <p:ph type="body" sz="quarter" idx="110" hasCustomPrompt="1"/>
          </p:nvPr>
        </p:nvSpPr>
        <p:spPr>
          <a:xfrm>
            <a:off x="10151910" y="234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3" name="Picture Placeholder 3">
            <a:extLst>
              <a:ext uri="{FF2B5EF4-FFF2-40B4-BE49-F238E27FC236}">
                <a16:creationId xmlns:a16="http://schemas.microsoft.com/office/drawing/2014/main" id="{B59140A3-BA60-EE43-89AE-09B20572BF1D}"/>
              </a:ext>
            </a:extLst>
          </p:cNvPr>
          <p:cNvSpPr>
            <a:spLocks noGrp="1"/>
          </p:cNvSpPr>
          <p:nvPr>
            <p:ph type="pic" sz="quarter" idx="111" hasCustomPrompt="1"/>
          </p:nvPr>
        </p:nvSpPr>
        <p:spPr>
          <a:xfrm>
            <a:off x="9612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4" name="Text Placeholder 18">
            <a:extLst>
              <a:ext uri="{FF2B5EF4-FFF2-40B4-BE49-F238E27FC236}">
                <a16:creationId xmlns:a16="http://schemas.microsoft.com/office/drawing/2014/main" id="{4B815538-497D-2149-B24B-E5E663672DF9}"/>
              </a:ext>
            </a:extLst>
          </p:cNvPr>
          <p:cNvSpPr>
            <a:spLocks noGrp="1"/>
          </p:cNvSpPr>
          <p:nvPr>
            <p:ph type="body" sz="quarter" idx="112" hasCustomPrompt="1"/>
          </p:nvPr>
        </p:nvSpPr>
        <p:spPr>
          <a:xfrm>
            <a:off x="10151910" y="306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5" name="Picture Placeholder 3">
            <a:extLst>
              <a:ext uri="{FF2B5EF4-FFF2-40B4-BE49-F238E27FC236}">
                <a16:creationId xmlns:a16="http://schemas.microsoft.com/office/drawing/2014/main" id="{50715A01-9813-4C42-A750-5D3382332C91}"/>
              </a:ext>
            </a:extLst>
          </p:cNvPr>
          <p:cNvSpPr>
            <a:spLocks noGrp="1"/>
          </p:cNvSpPr>
          <p:nvPr>
            <p:ph type="pic" sz="quarter" idx="113" hasCustomPrompt="1"/>
          </p:nvPr>
        </p:nvSpPr>
        <p:spPr>
          <a:xfrm>
            <a:off x="9612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6" name="Text Placeholder 18">
            <a:extLst>
              <a:ext uri="{FF2B5EF4-FFF2-40B4-BE49-F238E27FC236}">
                <a16:creationId xmlns:a16="http://schemas.microsoft.com/office/drawing/2014/main" id="{EDB350BC-523A-1A44-BD15-456D17839B9A}"/>
              </a:ext>
            </a:extLst>
          </p:cNvPr>
          <p:cNvSpPr>
            <a:spLocks noGrp="1"/>
          </p:cNvSpPr>
          <p:nvPr>
            <p:ph type="body" sz="quarter" idx="114" hasCustomPrompt="1"/>
          </p:nvPr>
        </p:nvSpPr>
        <p:spPr>
          <a:xfrm>
            <a:off x="10151910" y="378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7" name="Picture Placeholder 3">
            <a:extLst>
              <a:ext uri="{FF2B5EF4-FFF2-40B4-BE49-F238E27FC236}">
                <a16:creationId xmlns:a16="http://schemas.microsoft.com/office/drawing/2014/main" id="{F9EEA8B8-1B11-2B4B-BA53-7AED45EFB41E}"/>
              </a:ext>
            </a:extLst>
          </p:cNvPr>
          <p:cNvSpPr>
            <a:spLocks noGrp="1"/>
          </p:cNvSpPr>
          <p:nvPr>
            <p:ph type="pic" sz="quarter" idx="115" hasCustomPrompt="1"/>
          </p:nvPr>
        </p:nvSpPr>
        <p:spPr>
          <a:xfrm>
            <a:off x="9612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8" name="Text Placeholder 18">
            <a:extLst>
              <a:ext uri="{FF2B5EF4-FFF2-40B4-BE49-F238E27FC236}">
                <a16:creationId xmlns:a16="http://schemas.microsoft.com/office/drawing/2014/main" id="{3B303A2B-EA09-1847-BC64-B7E7E305C1B1}"/>
              </a:ext>
            </a:extLst>
          </p:cNvPr>
          <p:cNvSpPr>
            <a:spLocks noGrp="1"/>
          </p:cNvSpPr>
          <p:nvPr>
            <p:ph type="body" sz="quarter" idx="116" hasCustomPrompt="1"/>
          </p:nvPr>
        </p:nvSpPr>
        <p:spPr>
          <a:xfrm>
            <a:off x="10151910" y="4513525"/>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9" name="Picture Placeholder 3">
            <a:extLst>
              <a:ext uri="{FF2B5EF4-FFF2-40B4-BE49-F238E27FC236}">
                <a16:creationId xmlns:a16="http://schemas.microsoft.com/office/drawing/2014/main" id="{27C69ABB-C8FC-F74E-8B03-8195DC1B3F85}"/>
              </a:ext>
            </a:extLst>
          </p:cNvPr>
          <p:cNvSpPr>
            <a:spLocks noGrp="1"/>
          </p:cNvSpPr>
          <p:nvPr>
            <p:ph type="pic" sz="quarter" idx="117" hasCustomPrompt="1"/>
          </p:nvPr>
        </p:nvSpPr>
        <p:spPr>
          <a:xfrm>
            <a:off x="9612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10" name="Text Placeholder 18">
            <a:extLst>
              <a:ext uri="{FF2B5EF4-FFF2-40B4-BE49-F238E27FC236}">
                <a16:creationId xmlns:a16="http://schemas.microsoft.com/office/drawing/2014/main" id="{826FA3FD-6288-0C44-A4C2-3A2B17BF9585}"/>
              </a:ext>
            </a:extLst>
          </p:cNvPr>
          <p:cNvSpPr>
            <a:spLocks noGrp="1"/>
          </p:cNvSpPr>
          <p:nvPr>
            <p:ph type="body" sz="quarter" idx="118" hasCustomPrompt="1"/>
          </p:nvPr>
        </p:nvSpPr>
        <p:spPr>
          <a:xfrm>
            <a:off x="10151910" y="5243823"/>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16" name="Footer Placeholder 3">
            <a:extLst>
              <a:ext uri="{FF2B5EF4-FFF2-40B4-BE49-F238E27FC236}">
                <a16:creationId xmlns:a16="http://schemas.microsoft.com/office/drawing/2014/main" id="{89F2982E-83C8-BF4D-90F4-F52C90EFE83C}"/>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8889351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4428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719130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768899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963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 y="1692000"/>
            <a:ext cx="6098400" cy="4446000"/>
          </a:xfrm>
        </p:spPr>
        <p:txBody>
          <a:bodyPr/>
          <a:lstStyle>
            <a:lvl1pPr marL="0" indent="0" algn="ctr">
              <a:buNone/>
              <a:defRPr/>
            </a:lvl1pPr>
          </a:lstStyle>
          <a:p>
            <a:r>
              <a:rPr lang="en-US"/>
              <a:t>Click icon to add picture</a:t>
            </a:r>
            <a:endParaRPr lang="fi-FI" dirty="0"/>
          </a:p>
        </p:txBody>
      </p:sp>
      <p:sp>
        <p:nvSpPr>
          <p:cNvPr id="12" name="Picture Placeholder 3">
            <a:extLst>
              <a:ext uri="{FF2B5EF4-FFF2-40B4-BE49-F238E27FC236}">
                <a16:creationId xmlns:a16="http://schemas.microsoft.com/office/drawing/2014/main" id="{9BA8D7BF-AA05-964D-A53E-D645B4CEBBF2}"/>
              </a:ext>
            </a:extLst>
          </p:cNvPr>
          <p:cNvSpPr>
            <a:spLocks noGrp="1"/>
          </p:cNvSpPr>
          <p:nvPr>
            <p:ph type="pic" sz="quarter" idx="14"/>
          </p:nvPr>
        </p:nvSpPr>
        <p:spPr>
          <a:xfrm>
            <a:off x="6096000" y="1692000"/>
            <a:ext cx="6096000" cy="4446000"/>
          </a:xfrm>
        </p:spPr>
        <p:txBody>
          <a:bodyPr/>
          <a:lstStyle>
            <a:lvl1pPr marL="0" indent="0" algn="ctr">
              <a:buNone/>
              <a:defRPr/>
            </a:lvl1pPr>
          </a:lstStyle>
          <a:p>
            <a:r>
              <a:rPr lang="en-US"/>
              <a:t>Click icon to add picture</a:t>
            </a:r>
            <a:endParaRPr lang="fi-FI" dirty="0"/>
          </a:p>
        </p:txBody>
      </p:sp>
      <p:sp>
        <p:nvSpPr>
          <p:cNvPr id="14" name="Title 1">
            <a:extLst>
              <a:ext uri="{FF2B5EF4-FFF2-40B4-BE49-F238E27FC236}">
                <a16:creationId xmlns:a16="http://schemas.microsoft.com/office/drawing/2014/main" id="{C925F4D1-4FF4-ED46-8975-524C17EF4EA6}"/>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D06D4A98-DB5E-D241-9A08-C7087784946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18335846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33515"/>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8765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 y="1692000"/>
            <a:ext cx="4063799" cy="4446000"/>
          </a:xfrm>
        </p:spPr>
        <p:txBody>
          <a:bodyPr/>
          <a:lstStyle>
            <a:lvl1pPr marL="0" indent="0" algn="ctr">
              <a:buNone/>
              <a:defRPr/>
            </a:lvl1pPr>
          </a:lstStyle>
          <a:p>
            <a:r>
              <a:rPr lang="en-US"/>
              <a:t>Click icon to add picture</a:t>
            </a:r>
            <a:endParaRPr lang="fi-FI" dirty="0"/>
          </a:p>
        </p:txBody>
      </p:sp>
      <p:sp>
        <p:nvSpPr>
          <p:cNvPr id="8" name="Picture Placeholder 3">
            <a:extLst>
              <a:ext uri="{FF2B5EF4-FFF2-40B4-BE49-F238E27FC236}">
                <a16:creationId xmlns:a16="http://schemas.microsoft.com/office/drawing/2014/main" id="{319BD40D-7479-F242-89C4-D9E3E426D8F7}"/>
              </a:ext>
            </a:extLst>
          </p:cNvPr>
          <p:cNvSpPr>
            <a:spLocks noGrp="1"/>
          </p:cNvSpPr>
          <p:nvPr>
            <p:ph type="pic" sz="quarter" idx="14"/>
          </p:nvPr>
        </p:nvSpPr>
        <p:spPr>
          <a:xfrm>
            <a:off x="4063800" y="1692000"/>
            <a:ext cx="4064399" cy="4446000"/>
          </a:xfrm>
        </p:spPr>
        <p:txBody>
          <a:bodyPr/>
          <a:lstStyle>
            <a:lvl1pPr marL="0" indent="0" algn="ctr">
              <a:buNone/>
              <a:defRPr/>
            </a:lvl1pPr>
          </a:lstStyle>
          <a:p>
            <a:r>
              <a:rPr lang="en-US"/>
              <a:t>Click icon to add picture</a:t>
            </a:r>
            <a:endParaRPr lang="fi-FI"/>
          </a:p>
        </p:txBody>
      </p:sp>
      <p:sp>
        <p:nvSpPr>
          <p:cNvPr id="11" name="Picture Placeholder 3">
            <a:extLst>
              <a:ext uri="{FF2B5EF4-FFF2-40B4-BE49-F238E27FC236}">
                <a16:creationId xmlns:a16="http://schemas.microsoft.com/office/drawing/2014/main" id="{A3AE4FBA-230F-6B45-A9A0-734D85A0AF05}"/>
              </a:ext>
            </a:extLst>
          </p:cNvPr>
          <p:cNvSpPr>
            <a:spLocks noGrp="1"/>
          </p:cNvSpPr>
          <p:nvPr>
            <p:ph type="pic" sz="quarter" idx="15"/>
          </p:nvPr>
        </p:nvSpPr>
        <p:spPr>
          <a:xfrm>
            <a:off x="8128199" y="1692000"/>
            <a:ext cx="4064399" cy="4446000"/>
          </a:xfrm>
        </p:spPr>
        <p:txBody>
          <a:bodyPr/>
          <a:lstStyle>
            <a:lvl1pPr marL="0" indent="0" algn="ctr">
              <a:buNone/>
              <a:defRPr/>
            </a:lvl1pPr>
          </a:lstStyle>
          <a:p>
            <a:r>
              <a:rPr lang="en-US"/>
              <a:t>Click icon to add picture</a:t>
            </a:r>
            <a:endParaRPr lang="fi-FI"/>
          </a:p>
        </p:txBody>
      </p:sp>
      <p:sp>
        <p:nvSpPr>
          <p:cNvPr id="12" name="Title 1">
            <a:extLst>
              <a:ext uri="{FF2B5EF4-FFF2-40B4-BE49-F238E27FC236}">
                <a16:creationId xmlns:a16="http://schemas.microsoft.com/office/drawing/2014/main" id="{432BF0D4-D417-E649-9B5B-4DBFD25AA706}"/>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48D7CCED-414D-C744-B1CF-5D382665F46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224771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0" y="1692000"/>
            <a:ext cx="3049200" cy="4446000"/>
          </a:xfrm>
        </p:spPr>
        <p:txBody>
          <a:bodyPr/>
          <a:lstStyle>
            <a:lvl1pPr marL="0" indent="0" algn="ctr">
              <a:buNone/>
              <a:defRPr/>
            </a:lvl1pPr>
          </a:lstStyle>
          <a:p>
            <a:r>
              <a:rPr lang="en-US"/>
              <a:t>Click icon to add picture</a:t>
            </a:r>
            <a:endParaRPr lang="fi-FI"/>
          </a:p>
        </p:txBody>
      </p:sp>
      <p:sp>
        <p:nvSpPr>
          <p:cNvPr id="7" name="Picture Placeholder 3">
            <a:extLst>
              <a:ext uri="{FF2B5EF4-FFF2-40B4-BE49-F238E27FC236}">
                <a16:creationId xmlns:a16="http://schemas.microsoft.com/office/drawing/2014/main" id="{416DB0BD-B78F-AC4D-92ED-8123DF3D581E}"/>
              </a:ext>
            </a:extLst>
          </p:cNvPr>
          <p:cNvSpPr>
            <a:spLocks noGrp="1"/>
          </p:cNvSpPr>
          <p:nvPr>
            <p:ph type="pic" sz="quarter" idx="14"/>
          </p:nvPr>
        </p:nvSpPr>
        <p:spPr>
          <a:xfrm>
            <a:off x="3049200" y="1692000"/>
            <a:ext cx="3044400" cy="4446000"/>
          </a:xfrm>
        </p:spPr>
        <p:txBody>
          <a:bodyPr/>
          <a:lstStyle>
            <a:lvl1pPr marL="0" indent="0" algn="ctr">
              <a:buNone/>
              <a:defRPr/>
            </a:lvl1pPr>
          </a:lstStyle>
          <a:p>
            <a:r>
              <a:rPr lang="en-US"/>
              <a:t>Click icon to add picture</a:t>
            </a:r>
            <a:endParaRPr lang="fi-FI"/>
          </a:p>
        </p:txBody>
      </p:sp>
      <p:sp>
        <p:nvSpPr>
          <p:cNvPr id="9" name="Picture Placeholder 3">
            <a:extLst>
              <a:ext uri="{FF2B5EF4-FFF2-40B4-BE49-F238E27FC236}">
                <a16:creationId xmlns:a16="http://schemas.microsoft.com/office/drawing/2014/main" id="{A2ED0EA7-C006-9543-8C15-5E9394422E98}"/>
              </a:ext>
            </a:extLst>
          </p:cNvPr>
          <p:cNvSpPr>
            <a:spLocks noGrp="1"/>
          </p:cNvSpPr>
          <p:nvPr>
            <p:ph type="pic" sz="quarter" idx="15"/>
          </p:nvPr>
        </p:nvSpPr>
        <p:spPr>
          <a:xfrm>
            <a:off x="6093600" y="1692000"/>
            <a:ext cx="3049200" cy="4446000"/>
          </a:xfrm>
        </p:spPr>
        <p:txBody>
          <a:bodyPr/>
          <a:lstStyle>
            <a:lvl1pPr marL="0" indent="0" algn="ctr">
              <a:buNone/>
              <a:defRPr/>
            </a:lvl1pPr>
          </a:lstStyle>
          <a:p>
            <a:r>
              <a:rPr lang="en-US"/>
              <a:t>Click icon to add picture</a:t>
            </a:r>
            <a:endParaRPr lang="fi-FI"/>
          </a:p>
        </p:txBody>
      </p:sp>
      <p:sp>
        <p:nvSpPr>
          <p:cNvPr id="10" name="Picture Placeholder 3">
            <a:extLst>
              <a:ext uri="{FF2B5EF4-FFF2-40B4-BE49-F238E27FC236}">
                <a16:creationId xmlns:a16="http://schemas.microsoft.com/office/drawing/2014/main" id="{E47D41F6-9905-5849-8B64-DCEE8F93D252}"/>
              </a:ext>
            </a:extLst>
          </p:cNvPr>
          <p:cNvSpPr>
            <a:spLocks noGrp="1"/>
          </p:cNvSpPr>
          <p:nvPr>
            <p:ph type="pic" sz="quarter" idx="16"/>
          </p:nvPr>
        </p:nvSpPr>
        <p:spPr>
          <a:xfrm>
            <a:off x="9142800" y="1692000"/>
            <a:ext cx="3049200" cy="4446000"/>
          </a:xfrm>
        </p:spPr>
        <p:txBody>
          <a:bodyPr/>
          <a:lstStyle>
            <a:lvl1pPr marL="0" indent="0" algn="ctr">
              <a:buNone/>
              <a:defRPr/>
            </a:lvl1pPr>
          </a:lstStyle>
          <a:p>
            <a:r>
              <a:rPr lang="en-US"/>
              <a:t>Click icon to add picture</a:t>
            </a:r>
            <a:endParaRPr lang="fi-FI"/>
          </a:p>
        </p:txBody>
      </p:sp>
      <p:sp>
        <p:nvSpPr>
          <p:cNvPr id="14" name="Title 1">
            <a:extLst>
              <a:ext uri="{FF2B5EF4-FFF2-40B4-BE49-F238E27FC236}">
                <a16:creationId xmlns:a16="http://schemas.microsoft.com/office/drawing/2014/main" id="{2A18D2E0-7B32-2642-BE61-4354969A4E6F}"/>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8" name="Footer Placeholder 3">
            <a:extLst>
              <a:ext uri="{FF2B5EF4-FFF2-40B4-BE49-F238E27FC236}">
                <a16:creationId xmlns:a16="http://schemas.microsoft.com/office/drawing/2014/main" id="{8FCB2625-EBB4-D441-949B-79B8773C5A8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4090280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0" y="1692000"/>
            <a:ext cx="2437200" cy="4446000"/>
          </a:xfrm>
        </p:spPr>
        <p:txBody>
          <a:bodyPr/>
          <a:lstStyle>
            <a:lvl1pPr marL="0" indent="0" algn="ctr">
              <a:buNone/>
              <a:defRPr/>
            </a:lvl1pPr>
          </a:lstStyle>
          <a:p>
            <a:r>
              <a:rPr lang="en-US"/>
              <a:t>Click icon to add picture</a:t>
            </a:r>
            <a:endParaRPr lang="fi-FI" dirty="0"/>
          </a:p>
        </p:txBody>
      </p:sp>
      <p:sp>
        <p:nvSpPr>
          <p:cNvPr id="8" name="Picture Placeholder 3">
            <a:extLst>
              <a:ext uri="{FF2B5EF4-FFF2-40B4-BE49-F238E27FC236}">
                <a16:creationId xmlns:a16="http://schemas.microsoft.com/office/drawing/2014/main" id="{05A1CF52-D47F-3C4A-A0D9-B9202F543046}"/>
              </a:ext>
            </a:extLst>
          </p:cNvPr>
          <p:cNvSpPr>
            <a:spLocks noGrp="1"/>
          </p:cNvSpPr>
          <p:nvPr>
            <p:ph type="pic" sz="quarter" idx="14"/>
          </p:nvPr>
        </p:nvSpPr>
        <p:spPr>
          <a:xfrm>
            <a:off x="2437200" y="1692000"/>
            <a:ext cx="2437200" cy="4446000"/>
          </a:xfrm>
        </p:spPr>
        <p:txBody>
          <a:bodyPr/>
          <a:lstStyle>
            <a:lvl1pPr marL="0" indent="0" algn="ctr">
              <a:buNone/>
              <a:defRPr/>
            </a:lvl1pPr>
          </a:lstStyle>
          <a:p>
            <a:r>
              <a:rPr lang="en-US"/>
              <a:t>Click icon to add picture</a:t>
            </a:r>
            <a:endParaRPr lang="fi-FI" dirty="0"/>
          </a:p>
        </p:txBody>
      </p:sp>
      <p:sp>
        <p:nvSpPr>
          <p:cNvPr id="11" name="Picture Placeholder 3">
            <a:extLst>
              <a:ext uri="{FF2B5EF4-FFF2-40B4-BE49-F238E27FC236}">
                <a16:creationId xmlns:a16="http://schemas.microsoft.com/office/drawing/2014/main" id="{68031D60-B5E6-EC4B-92D6-842F5A6B6A84}"/>
              </a:ext>
            </a:extLst>
          </p:cNvPr>
          <p:cNvSpPr>
            <a:spLocks noGrp="1"/>
          </p:cNvSpPr>
          <p:nvPr>
            <p:ph type="pic" sz="quarter" idx="15"/>
          </p:nvPr>
        </p:nvSpPr>
        <p:spPr>
          <a:xfrm>
            <a:off x="9748800" y="1692000"/>
            <a:ext cx="2443200" cy="4446000"/>
          </a:xfrm>
        </p:spPr>
        <p:txBody>
          <a:bodyPr/>
          <a:lstStyle>
            <a:lvl1pPr marL="0" indent="0" algn="ctr">
              <a:buNone/>
              <a:defRPr/>
            </a:lvl1pPr>
          </a:lstStyle>
          <a:p>
            <a:r>
              <a:rPr lang="en-US"/>
              <a:t>Click icon to add picture</a:t>
            </a:r>
            <a:endParaRPr lang="fi-FI" dirty="0"/>
          </a:p>
        </p:txBody>
      </p:sp>
      <p:sp>
        <p:nvSpPr>
          <p:cNvPr id="12" name="Picture Placeholder 3">
            <a:extLst>
              <a:ext uri="{FF2B5EF4-FFF2-40B4-BE49-F238E27FC236}">
                <a16:creationId xmlns:a16="http://schemas.microsoft.com/office/drawing/2014/main" id="{931B08D8-E031-BF41-812C-78070E664172}"/>
              </a:ext>
            </a:extLst>
          </p:cNvPr>
          <p:cNvSpPr>
            <a:spLocks noGrp="1"/>
          </p:cNvSpPr>
          <p:nvPr>
            <p:ph type="pic" sz="quarter" idx="16"/>
          </p:nvPr>
        </p:nvSpPr>
        <p:spPr>
          <a:xfrm>
            <a:off x="7311600" y="1692000"/>
            <a:ext cx="2437200" cy="4446000"/>
          </a:xfrm>
        </p:spPr>
        <p:txBody>
          <a:bodyPr/>
          <a:lstStyle>
            <a:lvl1pPr marL="0" indent="0" algn="ctr">
              <a:buNone/>
              <a:defRPr/>
            </a:lvl1pPr>
          </a:lstStyle>
          <a:p>
            <a:r>
              <a:rPr lang="en-US"/>
              <a:t>Click icon to add picture</a:t>
            </a:r>
            <a:endParaRPr lang="fi-FI" dirty="0"/>
          </a:p>
        </p:txBody>
      </p:sp>
      <p:sp>
        <p:nvSpPr>
          <p:cNvPr id="13" name="Picture Placeholder 3">
            <a:extLst>
              <a:ext uri="{FF2B5EF4-FFF2-40B4-BE49-F238E27FC236}">
                <a16:creationId xmlns:a16="http://schemas.microsoft.com/office/drawing/2014/main" id="{9B59E15D-E78A-5D45-986D-8E9659FE48B7}"/>
              </a:ext>
            </a:extLst>
          </p:cNvPr>
          <p:cNvSpPr>
            <a:spLocks noGrp="1"/>
          </p:cNvSpPr>
          <p:nvPr>
            <p:ph type="pic" sz="quarter" idx="17"/>
          </p:nvPr>
        </p:nvSpPr>
        <p:spPr>
          <a:xfrm>
            <a:off x="4874400" y="1692000"/>
            <a:ext cx="2437200" cy="4446000"/>
          </a:xfrm>
        </p:spPr>
        <p:txBody>
          <a:bodyPr/>
          <a:lstStyle>
            <a:lvl1pPr marL="0" indent="0" algn="ctr">
              <a:buNone/>
              <a:defRPr/>
            </a:lvl1pPr>
          </a:lstStyle>
          <a:p>
            <a:r>
              <a:rPr lang="en-US"/>
              <a:t>Click icon to add picture</a:t>
            </a:r>
            <a:endParaRPr lang="fi-FI" dirty="0"/>
          </a:p>
        </p:txBody>
      </p:sp>
      <p:sp>
        <p:nvSpPr>
          <p:cNvPr id="16" name="Title 1">
            <a:extLst>
              <a:ext uri="{FF2B5EF4-FFF2-40B4-BE49-F238E27FC236}">
                <a16:creationId xmlns:a16="http://schemas.microsoft.com/office/drawing/2014/main" id="{3553F1A8-DD20-9E46-A065-C3103138B131}"/>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Footer Placeholder 3">
            <a:extLst>
              <a:ext uri="{FF2B5EF4-FFF2-40B4-BE49-F238E27FC236}">
                <a16:creationId xmlns:a16="http://schemas.microsoft.com/office/drawing/2014/main" id="{69ECAE5E-BBAE-F845-8946-0F38918BA544}"/>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551037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ircl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42960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40E554FD-A664-774F-8FB5-A819E177E271}"/>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7B8FEEF2-C975-BF49-B66C-1453055995F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1893148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213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645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32D7D675-79B4-0145-9AFA-073415A5E360}"/>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8" name="Footer Placeholder 3">
            <a:extLst>
              <a:ext uri="{FF2B5EF4-FFF2-40B4-BE49-F238E27FC236}">
                <a16:creationId xmlns:a16="http://schemas.microsoft.com/office/drawing/2014/main" id="{D8575102-BE09-A845-8D19-EC40F9E6F3A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844376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ircl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33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42960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825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3" name="Title 1">
            <a:extLst>
              <a:ext uri="{FF2B5EF4-FFF2-40B4-BE49-F238E27FC236}">
                <a16:creationId xmlns:a16="http://schemas.microsoft.com/office/drawing/2014/main" id="{18C8AC81-2285-3748-90E0-ED852EAB5E0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58C7E059-5D04-3045-AA7A-00D3387229F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9808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DD176EF-DB01-1143-BB19-7BF389CEEFB3}"/>
              </a:ext>
            </a:extLst>
          </p:cNvPr>
          <p:cNvSpPr>
            <a:spLocks noGrp="1"/>
          </p:cNvSpPr>
          <p:nvPr>
            <p:ph type="pic" sz="quarter" idx="14"/>
          </p:nvPr>
        </p:nvSpPr>
        <p:spPr>
          <a:xfrm>
            <a:off x="0" y="0"/>
            <a:ext cx="12192000" cy="6138000"/>
          </a:xfrm>
        </p:spPr>
        <p:txBody>
          <a:bodyPr/>
          <a:lstStyle/>
          <a:p>
            <a:r>
              <a:rPr lang="en-US"/>
              <a:t>Click icon to add picture</a:t>
            </a:r>
            <a:endParaRPr lang="fi-FI"/>
          </a:p>
        </p:txBody>
      </p:sp>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719999"/>
            <a:ext cx="10753200" cy="4680000"/>
          </a:xfrm>
        </p:spPr>
        <p:txBody>
          <a:bodyPr anchor="ctr">
            <a:normAutofit/>
          </a:bodyPr>
          <a:lstStyle>
            <a:lvl1pPr algn="ctr">
              <a:defRPr sz="6400"/>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1AA24D38-83C0-1746-A1AD-5A34C587462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21843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nt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5016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6" name="Text Placeholder 18">
            <a:extLst>
              <a:ext uri="{FF2B5EF4-FFF2-40B4-BE49-F238E27FC236}">
                <a16:creationId xmlns:a16="http://schemas.microsoft.com/office/drawing/2014/main" id="{9D1D161E-D5B8-BA4C-9A2E-3C192876BE32}"/>
              </a:ext>
            </a:extLst>
          </p:cNvPr>
          <p:cNvSpPr>
            <a:spLocks noGrp="1"/>
          </p:cNvSpPr>
          <p:nvPr>
            <p:ph type="body" sz="quarter" idx="17" hasCustomPrompt="1"/>
          </p:nvPr>
        </p:nvSpPr>
        <p:spPr>
          <a:xfrm>
            <a:off x="720000" y="4107876"/>
            <a:ext cx="107532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 name="Footer Placeholder 3">
            <a:extLst>
              <a:ext uri="{FF2B5EF4-FFF2-40B4-BE49-F238E27FC236}">
                <a16:creationId xmlns:a16="http://schemas.microsoft.com/office/drawing/2014/main" id="{6F6645D6-2D44-854E-BF8B-DFE7E87B0358}"/>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4089892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nta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2520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75096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20" name="Text Placeholder 18">
            <a:extLst>
              <a:ext uri="{FF2B5EF4-FFF2-40B4-BE49-F238E27FC236}">
                <a16:creationId xmlns:a16="http://schemas.microsoft.com/office/drawing/2014/main" id="{9C370407-25CC-B044-9B6B-3E6F277F3480}"/>
              </a:ext>
            </a:extLst>
          </p:cNvPr>
          <p:cNvSpPr>
            <a:spLocks noGrp="1"/>
          </p:cNvSpPr>
          <p:nvPr>
            <p:ph type="body" sz="quarter" idx="17" hasCustomPrompt="1"/>
          </p:nvPr>
        </p:nvSpPr>
        <p:spPr>
          <a:xfrm>
            <a:off x="1440000" y="4107876"/>
            <a:ext cx="432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2" name="Text Placeholder 18">
            <a:extLst>
              <a:ext uri="{FF2B5EF4-FFF2-40B4-BE49-F238E27FC236}">
                <a16:creationId xmlns:a16="http://schemas.microsoft.com/office/drawing/2014/main" id="{B846367E-43B7-2746-BFC9-45B455F30941}"/>
              </a:ext>
            </a:extLst>
          </p:cNvPr>
          <p:cNvSpPr>
            <a:spLocks noGrp="1"/>
          </p:cNvSpPr>
          <p:nvPr>
            <p:ph type="body" sz="quarter" idx="19" hasCustomPrompt="1"/>
          </p:nvPr>
        </p:nvSpPr>
        <p:spPr>
          <a:xfrm>
            <a:off x="6429600" y="4107876"/>
            <a:ext cx="432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 name="Footer Placeholder 3">
            <a:extLst>
              <a:ext uri="{FF2B5EF4-FFF2-40B4-BE49-F238E27FC236}">
                <a16:creationId xmlns:a16="http://schemas.microsoft.com/office/drawing/2014/main" id="{40CAB782-5D58-7C48-91F1-EA8B79A437A4}"/>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6673196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nta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7748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5016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82548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22" name="Text Placeholder 18">
            <a:extLst>
              <a:ext uri="{FF2B5EF4-FFF2-40B4-BE49-F238E27FC236}">
                <a16:creationId xmlns:a16="http://schemas.microsoft.com/office/drawing/2014/main" id="{B293C2F5-764D-CF4D-9E43-7368420EFE15}"/>
              </a:ext>
            </a:extLst>
          </p:cNvPr>
          <p:cNvSpPr>
            <a:spLocks noGrp="1"/>
          </p:cNvSpPr>
          <p:nvPr>
            <p:ph type="body" sz="quarter" idx="19" hasCustomPrompt="1"/>
          </p:nvPr>
        </p:nvSpPr>
        <p:spPr>
          <a:xfrm>
            <a:off x="141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4" name="Text Placeholder 18">
            <a:extLst>
              <a:ext uri="{FF2B5EF4-FFF2-40B4-BE49-F238E27FC236}">
                <a16:creationId xmlns:a16="http://schemas.microsoft.com/office/drawing/2014/main" id="{728DE380-8E43-EA44-84ED-EF0382F07657}"/>
              </a:ext>
            </a:extLst>
          </p:cNvPr>
          <p:cNvSpPr>
            <a:spLocks noGrp="1"/>
          </p:cNvSpPr>
          <p:nvPr>
            <p:ph type="body" sz="quarter" idx="21" hasCustomPrompt="1"/>
          </p:nvPr>
        </p:nvSpPr>
        <p:spPr>
          <a:xfrm>
            <a:off x="465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6" name="Text Placeholder 18">
            <a:extLst>
              <a:ext uri="{FF2B5EF4-FFF2-40B4-BE49-F238E27FC236}">
                <a16:creationId xmlns:a16="http://schemas.microsoft.com/office/drawing/2014/main" id="{F853805C-B825-D040-8622-C48F32F02E37}"/>
              </a:ext>
            </a:extLst>
          </p:cNvPr>
          <p:cNvSpPr>
            <a:spLocks noGrp="1"/>
          </p:cNvSpPr>
          <p:nvPr>
            <p:ph type="body" sz="quarter" idx="23" hasCustomPrompt="1"/>
          </p:nvPr>
        </p:nvSpPr>
        <p:spPr>
          <a:xfrm>
            <a:off x="789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1" name="Footer Placeholder 3">
            <a:extLst>
              <a:ext uri="{FF2B5EF4-FFF2-40B4-BE49-F238E27FC236}">
                <a16:creationId xmlns:a16="http://schemas.microsoft.com/office/drawing/2014/main" id="{CDC69AFA-434D-D74A-8FDD-B968A46B126A}"/>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963229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4078800" y="365125"/>
            <a:ext cx="7394400" cy="1080000"/>
          </a:xfrm>
        </p:spPr>
        <p:txBody>
          <a:bodyPr/>
          <a:lstStyle>
            <a:lvl1pPr algn="l">
              <a:lnSpc>
                <a:spcPct val="90000"/>
              </a:lnSpc>
              <a:defRPr/>
            </a:lvl1pPr>
          </a:lstStyle>
          <a:p>
            <a:r>
              <a:rPr lang="en-US" dirty="0"/>
              <a:t>Click to edit title</a:t>
            </a:r>
            <a:endParaRPr lang="fi-FI" dirty="0"/>
          </a:p>
        </p:txBody>
      </p:sp>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365125"/>
            <a:ext cx="2880000" cy="2880000"/>
          </a:xfrm>
          <a:prstGeom prst="ellipse">
            <a:avLst/>
          </a:prstGeom>
          <a:noFill/>
        </p:spPr>
        <p:txBody>
          <a:bodyPr/>
          <a:lstStyle>
            <a:lvl1pPr marL="0" indent="0" algn="ctr">
              <a:buNone/>
              <a:defRPr/>
            </a:lvl1pPr>
          </a:lstStyle>
          <a:p>
            <a:r>
              <a:rPr lang="en-US"/>
              <a:t>Click icon to add picture</a:t>
            </a:r>
            <a:endParaRPr lang="fi-FI" dirty="0"/>
          </a:p>
        </p:txBody>
      </p:sp>
      <p:sp>
        <p:nvSpPr>
          <p:cNvPr id="16" name="Content Placeholder 11">
            <a:extLst>
              <a:ext uri="{FF2B5EF4-FFF2-40B4-BE49-F238E27FC236}">
                <a16:creationId xmlns:a16="http://schemas.microsoft.com/office/drawing/2014/main" id="{F4F40ABC-820C-7248-A3D7-3D2130BCCFAB}"/>
              </a:ext>
            </a:extLst>
          </p:cNvPr>
          <p:cNvSpPr>
            <a:spLocks noGrp="1"/>
          </p:cNvSpPr>
          <p:nvPr>
            <p:ph sz="quarter" idx="15" hasCustomPrompt="1"/>
          </p:nvPr>
        </p:nvSpPr>
        <p:spPr>
          <a:xfrm>
            <a:off x="4078799" y="1620000"/>
            <a:ext cx="7394063" cy="4140002"/>
          </a:xfrm>
        </p:spPr>
        <p:txBody>
          <a:bodyPr>
            <a:normAutofit/>
          </a:bodyPr>
          <a:lstStyle>
            <a:lvl1pPr>
              <a:lnSpc>
                <a:spcPct val="90000"/>
              </a:lnSpc>
              <a:defRPr sz="2000"/>
            </a:lvl1pPr>
            <a:lvl2pPr>
              <a:lnSpc>
                <a:spcPct val="90000"/>
              </a:lnSpc>
              <a:defRPr sz="2000"/>
            </a:lvl2pPr>
            <a:lvl3pPr>
              <a:lnSpc>
                <a:spcPct val="90000"/>
              </a:lnSpc>
              <a:defRPr sz="2000"/>
            </a:lvl3pPr>
            <a:lvl4pPr>
              <a:lnSpc>
                <a:spcPct val="90000"/>
              </a:lnSpc>
              <a:defRPr sz="2000"/>
            </a:lvl4pPr>
            <a:lvl5pPr>
              <a:lnSpc>
                <a:spcPct val="90000"/>
              </a:lnSpc>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6131FD7F-42B8-F349-B42A-11FBFA08A2AF}"/>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072729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hasCustomPrompt="1"/>
          </p:nvPr>
        </p:nvSpPr>
        <p:spPr>
          <a:xfrm>
            <a:off x="720640" y="4940190"/>
            <a:ext cx="720000" cy="720000"/>
          </a:xfrm>
          <a:prstGeom prst="ellipse">
            <a:avLst/>
          </a:prstGeom>
          <a:noFill/>
        </p:spPr>
        <p:txBody>
          <a:bodyPr>
            <a:normAutofit/>
          </a:bodyPr>
          <a:lstStyle>
            <a:lvl1pPr marL="0" indent="0" algn="ctr">
              <a:buNone/>
              <a:defRPr sz="1400"/>
            </a:lvl1pPr>
          </a:lstStyle>
          <a:p>
            <a:r>
              <a:rPr lang="en-US"/>
              <a:t>P</a:t>
            </a:r>
            <a:endParaRPr lang="fi-FI" dirty="0"/>
          </a:p>
        </p:txBody>
      </p:sp>
      <p:sp>
        <p:nvSpPr>
          <p:cNvPr id="31" name="Picture Placeholder 3">
            <a:extLst>
              <a:ext uri="{FF2B5EF4-FFF2-40B4-BE49-F238E27FC236}">
                <a16:creationId xmlns:a16="http://schemas.microsoft.com/office/drawing/2014/main" id="{AB2ED5A3-8568-794B-A45E-D49A0DEB67F6}"/>
              </a:ext>
            </a:extLst>
          </p:cNvPr>
          <p:cNvSpPr>
            <a:spLocks noGrp="1"/>
          </p:cNvSpPr>
          <p:nvPr>
            <p:ph type="pic" sz="quarter" idx="28" hasCustomPrompt="1"/>
          </p:nvPr>
        </p:nvSpPr>
        <p:spPr>
          <a:xfrm>
            <a:off x="6457121" y="4940190"/>
            <a:ext cx="720000" cy="720000"/>
          </a:xfrm>
          <a:prstGeom prst="ellipse">
            <a:avLst/>
          </a:prstGeom>
          <a:noFill/>
        </p:spPr>
        <p:txBody>
          <a:bodyPr>
            <a:normAutofit/>
          </a:bodyPr>
          <a:lstStyle>
            <a:lvl1pPr marL="0" indent="0" algn="ctr">
              <a:buNone/>
              <a:defRPr sz="1400"/>
            </a:lvl1pPr>
          </a:lstStyle>
          <a:p>
            <a:r>
              <a:rPr lang="en-US"/>
              <a:t>P</a:t>
            </a:r>
            <a:endParaRPr lang="fi-FI" dirty="0"/>
          </a:p>
        </p:txBody>
      </p:sp>
      <p:sp>
        <p:nvSpPr>
          <p:cNvPr id="42" name="Text Placeholder 18">
            <a:extLst>
              <a:ext uri="{FF2B5EF4-FFF2-40B4-BE49-F238E27FC236}">
                <a16:creationId xmlns:a16="http://schemas.microsoft.com/office/drawing/2014/main" id="{00B35726-4532-3640-9D8F-674DBAEB05BB}"/>
              </a:ext>
            </a:extLst>
          </p:cNvPr>
          <p:cNvSpPr>
            <a:spLocks noGrp="1"/>
          </p:cNvSpPr>
          <p:nvPr>
            <p:ph type="body" sz="quarter" idx="25" hasCustomPrompt="1"/>
          </p:nvPr>
        </p:nvSpPr>
        <p:spPr>
          <a:xfrm>
            <a:off x="1620000" y="4939200"/>
            <a:ext cx="4114800" cy="720000"/>
          </a:xfrm>
        </p:spPr>
        <p:txBody>
          <a:bodyPr anchor="ctr">
            <a:normAutofit/>
          </a:bodyPr>
          <a:lstStyle>
            <a:lvl1pPr marL="0" indent="0">
              <a:lnSpc>
                <a:spcPct val="90000"/>
              </a:lnSpc>
              <a:spcBef>
                <a:spcPts val="0"/>
              </a:spcBef>
              <a:buNone/>
              <a:defRPr sz="12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8" name="Text Placeholder 18">
            <a:extLst>
              <a:ext uri="{FF2B5EF4-FFF2-40B4-BE49-F238E27FC236}">
                <a16:creationId xmlns:a16="http://schemas.microsoft.com/office/drawing/2014/main" id="{DE073FC3-A14F-C846-8893-A702D9142783}"/>
              </a:ext>
            </a:extLst>
          </p:cNvPr>
          <p:cNvSpPr>
            <a:spLocks noGrp="1"/>
          </p:cNvSpPr>
          <p:nvPr>
            <p:ph type="body" sz="quarter" idx="34" hasCustomPrompt="1"/>
          </p:nvPr>
        </p:nvSpPr>
        <p:spPr>
          <a:xfrm>
            <a:off x="7358063" y="4940190"/>
            <a:ext cx="4114800" cy="720000"/>
          </a:xfrm>
        </p:spPr>
        <p:txBody>
          <a:bodyPr anchor="ctr">
            <a:normAutofit/>
          </a:bodyPr>
          <a:lstStyle>
            <a:lvl1pPr marL="0" indent="0">
              <a:lnSpc>
                <a:spcPct val="90000"/>
              </a:lnSpc>
              <a:spcBef>
                <a:spcPts val="0"/>
              </a:spcBef>
              <a:buNone/>
              <a:defRPr sz="12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Footer Placeholder 3">
            <a:extLst>
              <a:ext uri="{FF2B5EF4-FFF2-40B4-BE49-F238E27FC236}">
                <a16:creationId xmlns:a16="http://schemas.microsoft.com/office/drawing/2014/main" id="{1858F0DC-F194-CD45-B0A8-098BC8DCD83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
        <p:nvSpPr>
          <p:cNvPr id="17" name="Content Placeholder 11">
            <a:extLst>
              <a:ext uri="{FF2B5EF4-FFF2-40B4-BE49-F238E27FC236}">
                <a16:creationId xmlns:a16="http://schemas.microsoft.com/office/drawing/2014/main" id="{88950520-113E-824E-8F30-029B4809D99A}"/>
              </a:ext>
            </a:extLst>
          </p:cNvPr>
          <p:cNvSpPr>
            <a:spLocks noGrp="1"/>
          </p:cNvSpPr>
          <p:nvPr>
            <p:ph sz="quarter" idx="14" hasCustomPrompt="1"/>
          </p:nvPr>
        </p:nvSpPr>
        <p:spPr>
          <a:xfrm>
            <a:off x="719999" y="1620000"/>
            <a:ext cx="10753200" cy="31392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42066430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0" name="Picture Placeholder 3">
            <a:extLst>
              <a:ext uri="{FF2B5EF4-FFF2-40B4-BE49-F238E27FC236}">
                <a16:creationId xmlns:a16="http://schemas.microsoft.com/office/drawing/2014/main" id="{AABFE7A9-CEA3-4541-A80D-66DDBEBFF976}"/>
              </a:ext>
            </a:extLst>
          </p:cNvPr>
          <p:cNvSpPr>
            <a:spLocks noGrp="1"/>
          </p:cNvSpPr>
          <p:nvPr>
            <p:ph type="pic" sz="quarter" idx="14"/>
          </p:nvPr>
        </p:nvSpPr>
        <p:spPr>
          <a:xfrm>
            <a:off x="720000"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880000" y="1620000"/>
            <a:ext cx="8593200" cy="1979999"/>
          </a:xfrm>
        </p:spPr>
        <p:txBody>
          <a:bodyPr anchor="ctr">
            <a:normAutofit/>
          </a:bodyPr>
          <a:lstStyle>
            <a:lvl1pPr marL="0" indent="0">
              <a:lnSpc>
                <a:spcPct val="90000"/>
              </a:lnSpc>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3" name="Text Placeholder 18">
            <a:extLst>
              <a:ext uri="{FF2B5EF4-FFF2-40B4-BE49-F238E27FC236}">
                <a16:creationId xmlns:a16="http://schemas.microsoft.com/office/drawing/2014/main" id="{14D44677-7E3A-EC4F-AC56-F9A8D8AA32EB}"/>
              </a:ext>
            </a:extLst>
          </p:cNvPr>
          <p:cNvSpPr>
            <a:spLocks noGrp="1"/>
          </p:cNvSpPr>
          <p:nvPr>
            <p:ph type="body" sz="quarter" idx="19" hasCustomPrompt="1"/>
          </p:nvPr>
        </p:nvSpPr>
        <p:spPr>
          <a:xfrm>
            <a:off x="2880000" y="3779998"/>
            <a:ext cx="8593200" cy="1980001"/>
          </a:xfrm>
        </p:spPr>
        <p:txBody>
          <a:bodyPr anchor="ctr">
            <a:normAutofit/>
          </a:bodyPr>
          <a:lstStyle>
            <a:lvl1pPr marL="0" indent="0">
              <a:lnSpc>
                <a:spcPct val="90000"/>
              </a:lnSpc>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 name="Footer Placeholder 3">
            <a:extLst>
              <a:ext uri="{FF2B5EF4-FFF2-40B4-BE49-F238E27FC236}">
                <a16:creationId xmlns:a16="http://schemas.microsoft.com/office/drawing/2014/main" id="{2A364916-7ADA-D742-B3DA-182208048DC8}"/>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457225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160000" y="1620000"/>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8" name="Picture Placeholder 3">
            <a:extLst>
              <a:ext uri="{FF2B5EF4-FFF2-40B4-BE49-F238E27FC236}">
                <a16:creationId xmlns:a16="http://schemas.microsoft.com/office/drawing/2014/main" id="{86BB6A88-A8D8-CD47-9A8F-CDABF6E4DB0C}"/>
              </a:ext>
            </a:extLst>
          </p:cNvPr>
          <p:cNvSpPr>
            <a:spLocks noGrp="1"/>
          </p:cNvSpPr>
          <p:nvPr>
            <p:ph type="pic" sz="quarter" idx="20"/>
          </p:nvPr>
        </p:nvSpPr>
        <p:spPr>
          <a:xfrm>
            <a:off x="720000"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p:nvPr>
        </p:nvSpPr>
        <p:spPr>
          <a:xfrm>
            <a:off x="720000"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0" name="Text Placeholder 18">
            <a:extLst>
              <a:ext uri="{FF2B5EF4-FFF2-40B4-BE49-F238E27FC236}">
                <a16:creationId xmlns:a16="http://schemas.microsoft.com/office/drawing/2014/main" id="{E9248D64-B52B-3B47-BBF1-B8C3403D2BC7}"/>
              </a:ext>
            </a:extLst>
          </p:cNvPr>
          <p:cNvSpPr>
            <a:spLocks noGrp="1"/>
          </p:cNvSpPr>
          <p:nvPr>
            <p:ph type="body" sz="quarter" idx="23" hasCustomPrompt="1"/>
          </p:nvPr>
        </p:nvSpPr>
        <p:spPr>
          <a:xfrm>
            <a:off x="2160000" y="3009600"/>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2" name="Text Placeholder 18">
            <a:extLst>
              <a:ext uri="{FF2B5EF4-FFF2-40B4-BE49-F238E27FC236}">
                <a16:creationId xmlns:a16="http://schemas.microsoft.com/office/drawing/2014/main" id="{D33F396C-01DD-454E-A159-FD84B7F5A384}"/>
              </a:ext>
            </a:extLst>
          </p:cNvPr>
          <p:cNvSpPr>
            <a:spLocks noGrp="1"/>
          </p:cNvSpPr>
          <p:nvPr>
            <p:ph type="body" sz="quarter" idx="25" hasCustomPrompt="1"/>
          </p:nvPr>
        </p:nvSpPr>
        <p:spPr>
          <a:xfrm>
            <a:off x="2160000" y="4400189"/>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 name="Footer Placeholder 3">
            <a:extLst>
              <a:ext uri="{FF2B5EF4-FFF2-40B4-BE49-F238E27FC236}">
                <a16:creationId xmlns:a16="http://schemas.microsoft.com/office/drawing/2014/main" id="{8FF84023-6677-444C-B0A2-5BFBD7E4836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647584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0" name="Picture Placeholder 3">
            <a:extLst>
              <a:ext uri="{FF2B5EF4-FFF2-40B4-BE49-F238E27FC236}">
                <a16:creationId xmlns:a16="http://schemas.microsoft.com/office/drawing/2014/main" id="{AABFE7A9-CEA3-4541-A80D-66DDBEBFF976}"/>
              </a:ext>
            </a:extLst>
          </p:cNvPr>
          <p:cNvSpPr>
            <a:spLocks noGrp="1"/>
          </p:cNvSpPr>
          <p:nvPr>
            <p:ph type="pic" sz="quarter" idx="14"/>
          </p:nvPr>
        </p:nvSpPr>
        <p:spPr>
          <a:xfrm>
            <a:off x="720000"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879999" y="162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Picture Placeholder 3">
            <a:extLst>
              <a:ext uri="{FF2B5EF4-FFF2-40B4-BE49-F238E27FC236}">
                <a16:creationId xmlns:a16="http://schemas.microsoft.com/office/drawing/2014/main" id="{BCA094DF-DD5B-964D-B465-844CD816E0DC}"/>
              </a:ext>
            </a:extLst>
          </p:cNvPr>
          <p:cNvSpPr>
            <a:spLocks noGrp="1"/>
          </p:cNvSpPr>
          <p:nvPr>
            <p:ph type="pic" sz="quarter" idx="20"/>
          </p:nvPr>
        </p:nvSpPr>
        <p:spPr>
          <a:xfrm>
            <a:off x="6454801"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7" name="Picture Placeholder 3">
            <a:extLst>
              <a:ext uri="{FF2B5EF4-FFF2-40B4-BE49-F238E27FC236}">
                <a16:creationId xmlns:a16="http://schemas.microsoft.com/office/drawing/2014/main" id="{DCAF9B1B-AECC-1344-B905-45D2A50C5FF7}"/>
              </a:ext>
            </a:extLst>
          </p:cNvPr>
          <p:cNvSpPr>
            <a:spLocks noGrp="1"/>
          </p:cNvSpPr>
          <p:nvPr>
            <p:ph type="pic" sz="quarter" idx="21"/>
          </p:nvPr>
        </p:nvSpPr>
        <p:spPr>
          <a:xfrm>
            <a:off x="6454801"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23" name="Text Placeholder 18">
            <a:extLst>
              <a:ext uri="{FF2B5EF4-FFF2-40B4-BE49-F238E27FC236}">
                <a16:creationId xmlns:a16="http://schemas.microsoft.com/office/drawing/2014/main" id="{0C2DB1C6-11AB-D847-91EC-BE4B524DAC20}"/>
              </a:ext>
            </a:extLst>
          </p:cNvPr>
          <p:cNvSpPr>
            <a:spLocks noGrp="1"/>
          </p:cNvSpPr>
          <p:nvPr>
            <p:ph type="body" sz="quarter" idx="27" hasCustomPrompt="1"/>
          </p:nvPr>
        </p:nvSpPr>
        <p:spPr>
          <a:xfrm>
            <a:off x="8614800" y="162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5" name="Text Placeholder 18">
            <a:extLst>
              <a:ext uri="{FF2B5EF4-FFF2-40B4-BE49-F238E27FC236}">
                <a16:creationId xmlns:a16="http://schemas.microsoft.com/office/drawing/2014/main" id="{B532E072-4DAD-0B40-82C6-60D516E31251}"/>
              </a:ext>
            </a:extLst>
          </p:cNvPr>
          <p:cNvSpPr>
            <a:spLocks noGrp="1"/>
          </p:cNvSpPr>
          <p:nvPr>
            <p:ph type="body" sz="quarter" idx="29" hasCustomPrompt="1"/>
          </p:nvPr>
        </p:nvSpPr>
        <p:spPr>
          <a:xfrm>
            <a:off x="2879999" y="378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8" name="Text Placeholder 18">
            <a:extLst>
              <a:ext uri="{FF2B5EF4-FFF2-40B4-BE49-F238E27FC236}">
                <a16:creationId xmlns:a16="http://schemas.microsoft.com/office/drawing/2014/main" id="{265F4535-8A04-F545-8374-975BA25BF533}"/>
              </a:ext>
            </a:extLst>
          </p:cNvPr>
          <p:cNvSpPr>
            <a:spLocks noGrp="1"/>
          </p:cNvSpPr>
          <p:nvPr>
            <p:ph type="body" sz="quarter" idx="32" hasCustomPrompt="1"/>
          </p:nvPr>
        </p:nvSpPr>
        <p:spPr>
          <a:xfrm>
            <a:off x="8614800" y="378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3" name="Footer Placeholder 3">
            <a:extLst>
              <a:ext uri="{FF2B5EF4-FFF2-40B4-BE49-F238E27FC236}">
                <a16:creationId xmlns:a16="http://schemas.microsoft.com/office/drawing/2014/main" id="{B43E4FCE-3F13-5C4A-8107-BE4DB3B4B301}"/>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735429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8" name="Picture Placeholder 3">
            <a:extLst>
              <a:ext uri="{FF2B5EF4-FFF2-40B4-BE49-F238E27FC236}">
                <a16:creationId xmlns:a16="http://schemas.microsoft.com/office/drawing/2014/main" id="{86BB6A88-A8D8-CD47-9A8F-CDABF6E4DB0C}"/>
              </a:ext>
            </a:extLst>
          </p:cNvPr>
          <p:cNvSpPr>
            <a:spLocks noGrp="1"/>
          </p:cNvSpPr>
          <p:nvPr>
            <p:ph type="pic" sz="quarter" idx="20"/>
          </p:nvPr>
        </p:nvSpPr>
        <p:spPr>
          <a:xfrm>
            <a:off x="720000"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p:nvPr>
        </p:nvSpPr>
        <p:spPr>
          <a:xfrm>
            <a:off x="720000"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29" name="Picture Placeholder 3">
            <a:extLst>
              <a:ext uri="{FF2B5EF4-FFF2-40B4-BE49-F238E27FC236}">
                <a16:creationId xmlns:a16="http://schemas.microsoft.com/office/drawing/2014/main" id="{FAD8AD83-0DFE-4F4D-9F09-B0148B193AF0}"/>
              </a:ext>
            </a:extLst>
          </p:cNvPr>
          <p:cNvSpPr>
            <a:spLocks noGrp="1"/>
          </p:cNvSpPr>
          <p:nvPr>
            <p:ph type="pic" sz="quarter" idx="26"/>
          </p:nvPr>
        </p:nvSpPr>
        <p:spPr>
          <a:xfrm>
            <a:off x="6457121"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0" name="Picture Placeholder 3">
            <a:extLst>
              <a:ext uri="{FF2B5EF4-FFF2-40B4-BE49-F238E27FC236}">
                <a16:creationId xmlns:a16="http://schemas.microsoft.com/office/drawing/2014/main" id="{FA3140D3-451B-FE47-8A48-8FD70EEA4F32}"/>
              </a:ext>
            </a:extLst>
          </p:cNvPr>
          <p:cNvSpPr>
            <a:spLocks noGrp="1"/>
          </p:cNvSpPr>
          <p:nvPr>
            <p:ph type="pic" sz="quarter" idx="27"/>
          </p:nvPr>
        </p:nvSpPr>
        <p:spPr>
          <a:xfrm>
            <a:off x="6457121"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1" name="Picture Placeholder 3">
            <a:extLst>
              <a:ext uri="{FF2B5EF4-FFF2-40B4-BE49-F238E27FC236}">
                <a16:creationId xmlns:a16="http://schemas.microsoft.com/office/drawing/2014/main" id="{AB2ED5A3-8568-794B-A45E-D49A0DEB67F6}"/>
              </a:ext>
            </a:extLst>
          </p:cNvPr>
          <p:cNvSpPr>
            <a:spLocks noGrp="1"/>
          </p:cNvSpPr>
          <p:nvPr>
            <p:ph type="pic" sz="quarter" idx="28"/>
          </p:nvPr>
        </p:nvSpPr>
        <p:spPr>
          <a:xfrm>
            <a:off x="6457121"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42" name="Text Placeholder 18">
            <a:extLst>
              <a:ext uri="{FF2B5EF4-FFF2-40B4-BE49-F238E27FC236}">
                <a16:creationId xmlns:a16="http://schemas.microsoft.com/office/drawing/2014/main" id="{00B35726-4532-3640-9D8F-674DBAEB05BB}"/>
              </a:ext>
            </a:extLst>
          </p:cNvPr>
          <p:cNvSpPr>
            <a:spLocks noGrp="1"/>
          </p:cNvSpPr>
          <p:nvPr>
            <p:ph type="body" sz="quarter" idx="25" hasCustomPrompt="1"/>
          </p:nvPr>
        </p:nvSpPr>
        <p:spPr>
          <a:xfrm>
            <a:off x="2160000" y="4400190"/>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8" name="Text Placeholder 18">
            <a:extLst>
              <a:ext uri="{FF2B5EF4-FFF2-40B4-BE49-F238E27FC236}">
                <a16:creationId xmlns:a16="http://schemas.microsoft.com/office/drawing/2014/main" id="{DE073FC3-A14F-C846-8893-A702D9142783}"/>
              </a:ext>
            </a:extLst>
          </p:cNvPr>
          <p:cNvSpPr>
            <a:spLocks noGrp="1"/>
          </p:cNvSpPr>
          <p:nvPr>
            <p:ph type="body" sz="quarter" idx="34" hasCustomPrompt="1"/>
          </p:nvPr>
        </p:nvSpPr>
        <p:spPr>
          <a:xfrm>
            <a:off x="7894800" y="4400190"/>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1" name="Text Placeholder 18">
            <a:extLst>
              <a:ext uri="{FF2B5EF4-FFF2-40B4-BE49-F238E27FC236}">
                <a16:creationId xmlns:a16="http://schemas.microsoft.com/office/drawing/2014/main" id="{51D54E14-0197-C94A-B61A-745F42438C76}"/>
              </a:ext>
            </a:extLst>
          </p:cNvPr>
          <p:cNvSpPr>
            <a:spLocks noGrp="1"/>
          </p:cNvSpPr>
          <p:nvPr>
            <p:ph type="body" sz="quarter" idx="36" hasCustomPrompt="1"/>
          </p:nvPr>
        </p:nvSpPr>
        <p:spPr>
          <a:xfrm>
            <a:off x="2160000" y="3009544"/>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3" name="Text Placeholder 18">
            <a:extLst>
              <a:ext uri="{FF2B5EF4-FFF2-40B4-BE49-F238E27FC236}">
                <a16:creationId xmlns:a16="http://schemas.microsoft.com/office/drawing/2014/main" id="{9BBB9E71-B9FE-3B4B-9DC3-9864C6C6B893}"/>
              </a:ext>
            </a:extLst>
          </p:cNvPr>
          <p:cNvSpPr>
            <a:spLocks noGrp="1"/>
          </p:cNvSpPr>
          <p:nvPr>
            <p:ph type="body" sz="quarter" idx="38" hasCustomPrompt="1"/>
          </p:nvPr>
        </p:nvSpPr>
        <p:spPr>
          <a:xfrm>
            <a:off x="7894800" y="3009544"/>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5" name="Text Placeholder 18">
            <a:extLst>
              <a:ext uri="{FF2B5EF4-FFF2-40B4-BE49-F238E27FC236}">
                <a16:creationId xmlns:a16="http://schemas.microsoft.com/office/drawing/2014/main" id="{44B025BB-494C-6444-A662-2A59CC74440E}"/>
              </a:ext>
            </a:extLst>
          </p:cNvPr>
          <p:cNvSpPr>
            <a:spLocks noGrp="1"/>
          </p:cNvSpPr>
          <p:nvPr>
            <p:ph type="body" sz="quarter" idx="40" hasCustomPrompt="1"/>
          </p:nvPr>
        </p:nvSpPr>
        <p:spPr>
          <a:xfrm>
            <a:off x="2160000" y="1616773"/>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7" name="Text Placeholder 18">
            <a:extLst>
              <a:ext uri="{FF2B5EF4-FFF2-40B4-BE49-F238E27FC236}">
                <a16:creationId xmlns:a16="http://schemas.microsoft.com/office/drawing/2014/main" id="{0FA3457E-5631-ED48-911F-DC996E158B90}"/>
              </a:ext>
            </a:extLst>
          </p:cNvPr>
          <p:cNvSpPr>
            <a:spLocks noGrp="1"/>
          </p:cNvSpPr>
          <p:nvPr>
            <p:ph type="body" sz="quarter" idx="42" hasCustomPrompt="1"/>
          </p:nvPr>
        </p:nvSpPr>
        <p:spPr>
          <a:xfrm>
            <a:off x="7894800" y="1616773"/>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Footer Placeholder 3">
            <a:extLst>
              <a:ext uri="{FF2B5EF4-FFF2-40B4-BE49-F238E27FC236}">
                <a16:creationId xmlns:a16="http://schemas.microsoft.com/office/drawing/2014/main" id="{1858F0DC-F194-CD45-B0A8-098BC8DCD83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9001428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id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hasCustomPrompt="1"/>
          </p:nvPr>
        </p:nvSpPr>
        <p:spPr>
          <a:xfrm>
            <a:off x="720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55" name="Text Placeholder 18">
            <a:extLst>
              <a:ext uri="{FF2B5EF4-FFF2-40B4-BE49-F238E27FC236}">
                <a16:creationId xmlns:a16="http://schemas.microsoft.com/office/drawing/2014/main" id="{44B025BB-494C-6444-A662-2A59CC74440E}"/>
              </a:ext>
            </a:extLst>
          </p:cNvPr>
          <p:cNvSpPr>
            <a:spLocks noGrp="1"/>
          </p:cNvSpPr>
          <p:nvPr>
            <p:ph type="body" sz="quarter" idx="40" hasCustomPrompt="1"/>
          </p:nvPr>
        </p:nvSpPr>
        <p:spPr>
          <a:xfrm>
            <a:off x="1260000" y="162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3" name="Picture Placeholder 3">
            <a:extLst>
              <a:ext uri="{FF2B5EF4-FFF2-40B4-BE49-F238E27FC236}">
                <a16:creationId xmlns:a16="http://schemas.microsoft.com/office/drawing/2014/main" id="{3FAA4F7A-1EDF-2B42-AB7B-DC8ED402A795}"/>
              </a:ext>
            </a:extLst>
          </p:cNvPr>
          <p:cNvSpPr>
            <a:spLocks noGrp="1"/>
          </p:cNvSpPr>
          <p:nvPr>
            <p:ph type="pic" sz="quarter" idx="45" hasCustomPrompt="1"/>
          </p:nvPr>
        </p:nvSpPr>
        <p:spPr>
          <a:xfrm>
            <a:off x="720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24" name="Text Placeholder 18">
            <a:extLst>
              <a:ext uri="{FF2B5EF4-FFF2-40B4-BE49-F238E27FC236}">
                <a16:creationId xmlns:a16="http://schemas.microsoft.com/office/drawing/2014/main" id="{DC532E04-8DA8-CF4F-AF49-C00BBFA4134B}"/>
              </a:ext>
            </a:extLst>
          </p:cNvPr>
          <p:cNvSpPr>
            <a:spLocks noGrp="1"/>
          </p:cNvSpPr>
          <p:nvPr>
            <p:ph type="body" sz="quarter" idx="46" hasCustomPrompt="1"/>
          </p:nvPr>
        </p:nvSpPr>
        <p:spPr>
          <a:xfrm>
            <a:off x="1260000" y="234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2" name="Picture Placeholder 3">
            <a:extLst>
              <a:ext uri="{FF2B5EF4-FFF2-40B4-BE49-F238E27FC236}">
                <a16:creationId xmlns:a16="http://schemas.microsoft.com/office/drawing/2014/main" id="{2F9732E4-7F63-3245-BF42-1E9650A60F06}"/>
              </a:ext>
            </a:extLst>
          </p:cNvPr>
          <p:cNvSpPr>
            <a:spLocks noGrp="1"/>
          </p:cNvSpPr>
          <p:nvPr>
            <p:ph type="pic" sz="quarter" idx="51" hasCustomPrompt="1"/>
          </p:nvPr>
        </p:nvSpPr>
        <p:spPr>
          <a:xfrm>
            <a:off x="720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33" name="Text Placeholder 18">
            <a:extLst>
              <a:ext uri="{FF2B5EF4-FFF2-40B4-BE49-F238E27FC236}">
                <a16:creationId xmlns:a16="http://schemas.microsoft.com/office/drawing/2014/main" id="{75B1486C-9016-6A40-8540-3C13E1E712BE}"/>
              </a:ext>
            </a:extLst>
          </p:cNvPr>
          <p:cNvSpPr>
            <a:spLocks noGrp="1"/>
          </p:cNvSpPr>
          <p:nvPr>
            <p:ph type="body" sz="quarter" idx="52" hasCustomPrompt="1"/>
          </p:nvPr>
        </p:nvSpPr>
        <p:spPr>
          <a:xfrm>
            <a:off x="1260000" y="306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8" name="Picture Placeholder 3">
            <a:extLst>
              <a:ext uri="{FF2B5EF4-FFF2-40B4-BE49-F238E27FC236}">
                <a16:creationId xmlns:a16="http://schemas.microsoft.com/office/drawing/2014/main" id="{83F4F850-F5E4-CF45-9E8F-E7AA1A585656}"/>
              </a:ext>
            </a:extLst>
          </p:cNvPr>
          <p:cNvSpPr>
            <a:spLocks noGrp="1"/>
          </p:cNvSpPr>
          <p:nvPr>
            <p:ph type="pic" sz="quarter" idx="57" hasCustomPrompt="1"/>
          </p:nvPr>
        </p:nvSpPr>
        <p:spPr>
          <a:xfrm>
            <a:off x="720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39" name="Text Placeholder 18">
            <a:extLst>
              <a:ext uri="{FF2B5EF4-FFF2-40B4-BE49-F238E27FC236}">
                <a16:creationId xmlns:a16="http://schemas.microsoft.com/office/drawing/2014/main" id="{37A85787-CBA2-8F42-93D3-A176CB37CD46}"/>
              </a:ext>
            </a:extLst>
          </p:cNvPr>
          <p:cNvSpPr>
            <a:spLocks noGrp="1"/>
          </p:cNvSpPr>
          <p:nvPr>
            <p:ph type="body" sz="quarter" idx="58" hasCustomPrompt="1"/>
          </p:nvPr>
        </p:nvSpPr>
        <p:spPr>
          <a:xfrm>
            <a:off x="1260000" y="378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5" name="Picture Placeholder 3">
            <a:extLst>
              <a:ext uri="{FF2B5EF4-FFF2-40B4-BE49-F238E27FC236}">
                <a16:creationId xmlns:a16="http://schemas.microsoft.com/office/drawing/2014/main" id="{0158558D-EA22-9241-8E51-D9834EFC4FCB}"/>
              </a:ext>
            </a:extLst>
          </p:cNvPr>
          <p:cNvSpPr>
            <a:spLocks noGrp="1"/>
          </p:cNvSpPr>
          <p:nvPr>
            <p:ph type="pic" sz="quarter" idx="63" hasCustomPrompt="1"/>
          </p:nvPr>
        </p:nvSpPr>
        <p:spPr>
          <a:xfrm>
            <a:off x="720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46" name="Text Placeholder 18">
            <a:extLst>
              <a:ext uri="{FF2B5EF4-FFF2-40B4-BE49-F238E27FC236}">
                <a16:creationId xmlns:a16="http://schemas.microsoft.com/office/drawing/2014/main" id="{CE13A21D-2DD0-C547-B64F-B0597ECB8B04}"/>
              </a:ext>
            </a:extLst>
          </p:cNvPr>
          <p:cNvSpPr>
            <a:spLocks noGrp="1"/>
          </p:cNvSpPr>
          <p:nvPr>
            <p:ph type="body" sz="quarter" idx="64" hasCustomPrompt="1"/>
          </p:nvPr>
        </p:nvSpPr>
        <p:spPr>
          <a:xfrm>
            <a:off x="1260000" y="4513525"/>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4" name="Picture Placeholder 3">
            <a:extLst>
              <a:ext uri="{FF2B5EF4-FFF2-40B4-BE49-F238E27FC236}">
                <a16:creationId xmlns:a16="http://schemas.microsoft.com/office/drawing/2014/main" id="{456FC0CD-59EE-6444-A700-78E0CA91DA4D}"/>
              </a:ext>
            </a:extLst>
          </p:cNvPr>
          <p:cNvSpPr>
            <a:spLocks noGrp="1"/>
          </p:cNvSpPr>
          <p:nvPr>
            <p:ph type="pic" sz="quarter" idx="69" hasCustomPrompt="1"/>
          </p:nvPr>
        </p:nvSpPr>
        <p:spPr>
          <a:xfrm>
            <a:off x="720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56" name="Text Placeholder 18">
            <a:extLst>
              <a:ext uri="{FF2B5EF4-FFF2-40B4-BE49-F238E27FC236}">
                <a16:creationId xmlns:a16="http://schemas.microsoft.com/office/drawing/2014/main" id="{C1841D58-DEEC-D649-B7AD-46BFC083283D}"/>
              </a:ext>
            </a:extLst>
          </p:cNvPr>
          <p:cNvSpPr>
            <a:spLocks noGrp="1"/>
          </p:cNvSpPr>
          <p:nvPr>
            <p:ph type="body" sz="quarter" idx="70" hasCustomPrompt="1"/>
          </p:nvPr>
        </p:nvSpPr>
        <p:spPr>
          <a:xfrm>
            <a:off x="1260000" y="5243823"/>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3" name="Picture Placeholder 3">
            <a:extLst>
              <a:ext uri="{FF2B5EF4-FFF2-40B4-BE49-F238E27FC236}">
                <a16:creationId xmlns:a16="http://schemas.microsoft.com/office/drawing/2014/main" id="{AC31FA6E-2E5F-0E44-A6E8-BDE380E4BC8A}"/>
              </a:ext>
            </a:extLst>
          </p:cNvPr>
          <p:cNvSpPr>
            <a:spLocks noGrp="1"/>
          </p:cNvSpPr>
          <p:nvPr>
            <p:ph type="pic" sz="quarter" idx="71" hasCustomPrompt="1"/>
          </p:nvPr>
        </p:nvSpPr>
        <p:spPr>
          <a:xfrm>
            <a:off x="294291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4" name="Text Placeholder 18">
            <a:extLst>
              <a:ext uri="{FF2B5EF4-FFF2-40B4-BE49-F238E27FC236}">
                <a16:creationId xmlns:a16="http://schemas.microsoft.com/office/drawing/2014/main" id="{1595FCD6-B514-C144-9D63-7212449CDA78}"/>
              </a:ext>
            </a:extLst>
          </p:cNvPr>
          <p:cNvSpPr>
            <a:spLocks noGrp="1"/>
          </p:cNvSpPr>
          <p:nvPr>
            <p:ph type="body" sz="quarter" idx="72" hasCustomPrompt="1"/>
          </p:nvPr>
        </p:nvSpPr>
        <p:spPr>
          <a:xfrm>
            <a:off x="3482910" y="162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5" name="Picture Placeholder 3">
            <a:extLst>
              <a:ext uri="{FF2B5EF4-FFF2-40B4-BE49-F238E27FC236}">
                <a16:creationId xmlns:a16="http://schemas.microsoft.com/office/drawing/2014/main" id="{4D826FEC-B181-E243-A8E7-F17AF0FFA164}"/>
              </a:ext>
            </a:extLst>
          </p:cNvPr>
          <p:cNvSpPr>
            <a:spLocks noGrp="1"/>
          </p:cNvSpPr>
          <p:nvPr>
            <p:ph type="pic" sz="quarter" idx="73" hasCustomPrompt="1"/>
          </p:nvPr>
        </p:nvSpPr>
        <p:spPr>
          <a:xfrm>
            <a:off x="294291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6" name="Text Placeholder 18">
            <a:extLst>
              <a:ext uri="{FF2B5EF4-FFF2-40B4-BE49-F238E27FC236}">
                <a16:creationId xmlns:a16="http://schemas.microsoft.com/office/drawing/2014/main" id="{ECD4A519-4AFF-FD4B-A1DF-12552534EA01}"/>
              </a:ext>
            </a:extLst>
          </p:cNvPr>
          <p:cNvSpPr>
            <a:spLocks noGrp="1"/>
          </p:cNvSpPr>
          <p:nvPr>
            <p:ph type="body" sz="quarter" idx="74" hasCustomPrompt="1"/>
          </p:nvPr>
        </p:nvSpPr>
        <p:spPr>
          <a:xfrm>
            <a:off x="3482910" y="234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7" name="Picture Placeholder 3">
            <a:extLst>
              <a:ext uri="{FF2B5EF4-FFF2-40B4-BE49-F238E27FC236}">
                <a16:creationId xmlns:a16="http://schemas.microsoft.com/office/drawing/2014/main" id="{B970A662-52D9-FA40-B111-E0F9B4C79B0D}"/>
              </a:ext>
            </a:extLst>
          </p:cNvPr>
          <p:cNvSpPr>
            <a:spLocks noGrp="1"/>
          </p:cNvSpPr>
          <p:nvPr>
            <p:ph type="pic" sz="quarter" idx="75" hasCustomPrompt="1"/>
          </p:nvPr>
        </p:nvSpPr>
        <p:spPr>
          <a:xfrm>
            <a:off x="294291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8" name="Text Placeholder 18">
            <a:extLst>
              <a:ext uri="{FF2B5EF4-FFF2-40B4-BE49-F238E27FC236}">
                <a16:creationId xmlns:a16="http://schemas.microsoft.com/office/drawing/2014/main" id="{28D7F7A6-DC04-1748-95F0-B21460682E78}"/>
              </a:ext>
            </a:extLst>
          </p:cNvPr>
          <p:cNvSpPr>
            <a:spLocks noGrp="1"/>
          </p:cNvSpPr>
          <p:nvPr>
            <p:ph type="body" sz="quarter" idx="76" hasCustomPrompt="1"/>
          </p:nvPr>
        </p:nvSpPr>
        <p:spPr>
          <a:xfrm>
            <a:off x="3482910" y="306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9" name="Picture Placeholder 3">
            <a:extLst>
              <a:ext uri="{FF2B5EF4-FFF2-40B4-BE49-F238E27FC236}">
                <a16:creationId xmlns:a16="http://schemas.microsoft.com/office/drawing/2014/main" id="{164F9864-62C4-C44C-94EB-9404C707C413}"/>
              </a:ext>
            </a:extLst>
          </p:cNvPr>
          <p:cNvSpPr>
            <a:spLocks noGrp="1"/>
          </p:cNvSpPr>
          <p:nvPr>
            <p:ph type="pic" sz="quarter" idx="77" hasCustomPrompt="1"/>
          </p:nvPr>
        </p:nvSpPr>
        <p:spPr>
          <a:xfrm>
            <a:off x="294291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0" name="Text Placeholder 18">
            <a:extLst>
              <a:ext uri="{FF2B5EF4-FFF2-40B4-BE49-F238E27FC236}">
                <a16:creationId xmlns:a16="http://schemas.microsoft.com/office/drawing/2014/main" id="{D1762C14-5AB4-C84A-9221-43B981D55444}"/>
              </a:ext>
            </a:extLst>
          </p:cNvPr>
          <p:cNvSpPr>
            <a:spLocks noGrp="1"/>
          </p:cNvSpPr>
          <p:nvPr>
            <p:ph type="body" sz="quarter" idx="78" hasCustomPrompt="1"/>
          </p:nvPr>
        </p:nvSpPr>
        <p:spPr>
          <a:xfrm>
            <a:off x="3482910" y="378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1" name="Picture Placeholder 3">
            <a:extLst>
              <a:ext uri="{FF2B5EF4-FFF2-40B4-BE49-F238E27FC236}">
                <a16:creationId xmlns:a16="http://schemas.microsoft.com/office/drawing/2014/main" id="{6A107313-3F14-E54B-B589-0F4616444BDC}"/>
              </a:ext>
            </a:extLst>
          </p:cNvPr>
          <p:cNvSpPr>
            <a:spLocks noGrp="1"/>
          </p:cNvSpPr>
          <p:nvPr>
            <p:ph type="pic" sz="quarter" idx="79" hasCustomPrompt="1"/>
          </p:nvPr>
        </p:nvSpPr>
        <p:spPr>
          <a:xfrm>
            <a:off x="294291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2" name="Text Placeholder 18">
            <a:extLst>
              <a:ext uri="{FF2B5EF4-FFF2-40B4-BE49-F238E27FC236}">
                <a16:creationId xmlns:a16="http://schemas.microsoft.com/office/drawing/2014/main" id="{BB3B5BCF-499A-A742-ABEF-DADFBDB49C0E}"/>
              </a:ext>
            </a:extLst>
          </p:cNvPr>
          <p:cNvSpPr>
            <a:spLocks noGrp="1"/>
          </p:cNvSpPr>
          <p:nvPr>
            <p:ph type="body" sz="quarter" idx="80" hasCustomPrompt="1"/>
          </p:nvPr>
        </p:nvSpPr>
        <p:spPr>
          <a:xfrm>
            <a:off x="3482910" y="4513525"/>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3" name="Picture Placeholder 3">
            <a:extLst>
              <a:ext uri="{FF2B5EF4-FFF2-40B4-BE49-F238E27FC236}">
                <a16:creationId xmlns:a16="http://schemas.microsoft.com/office/drawing/2014/main" id="{4AC3D73B-D3DF-BB43-8F2F-C0206D830679}"/>
              </a:ext>
            </a:extLst>
          </p:cNvPr>
          <p:cNvSpPr>
            <a:spLocks noGrp="1"/>
          </p:cNvSpPr>
          <p:nvPr>
            <p:ph type="pic" sz="quarter" idx="81" hasCustomPrompt="1"/>
          </p:nvPr>
        </p:nvSpPr>
        <p:spPr>
          <a:xfrm>
            <a:off x="294291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4" name="Text Placeholder 18">
            <a:extLst>
              <a:ext uri="{FF2B5EF4-FFF2-40B4-BE49-F238E27FC236}">
                <a16:creationId xmlns:a16="http://schemas.microsoft.com/office/drawing/2014/main" id="{7C6868E3-C93F-F142-8C6F-0354A0AA510C}"/>
              </a:ext>
            </a:extLst>
          </p:cNvPr>
          <p:cNvSpPr>
            <a:spLocks noGrp="1"/>
          </p:cNvSpPr>
          <p:nvPr>
            <p:ph type="body" sz="quarter" idx="82" hasCustomPrompt="1"/>
          </p:nvPr>
        </p:nvSpPr>
        <p:spPr>
          <a:xfrm>
            <a:off x="3482910" y="5243823"/>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5" name="Picture Placeholder 3">
            <a:extLst>
              <a:ext uri="{FF2B5EF4-FFF2-40B4-BE49-F238E27FC236}">
                <a16:creationId xmlns:a16="http://schemas.microsoft.com/office/drawing/2014/main" id="{6801D6F8-0F59-4E46-80F8-FC59104E05F0}"/>
              </a:ext>
            </a:extLst>
          </p:cNvPr>
          <p:cNvSpPr>
            <a:spLocks noGrp="1"/>
          </p:cNvSpPr>
          <p:nvPr>
            <p:ph type="pic" sz="quarter" idx="83" hasCustomPrompt="1"/>
          </p:nvPr>
        </p:nvSpPr>
        <p:spPr>
          <a:xfrm>
            <a:off x="516618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6" name="Text Placeholder 18">
            <a:extLst>
              <a:ext uri="{FF2B5EF4-FFF2-40B4-BE49-F238E27FC236}">
                <a16:creationId xmlns:a16="http://schemas.microsoft.com/office/drawing/2014/main" id="{4F485171-0492-3D4D-88FD-131DD35E1D74}"/>
              </a:ext>
            </a:extLst>
          </p:cNvPr>
          <p:cNvSpPr>
            <a:spLocks noGrp="1"/>
          </p:cNvSpPr>
          <p:nvPr>
            <p:ph type="body" sz="quarter" idx="84" hasCustomPrompt="1"/>
          </p:nvPr>
        </p:nvSpPr>
        <p:spPr>
          <a:xfrm>
            <a:off x="5705820" y="162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7" name="Picture Placeholder 3">
            <a:extLst>
              <a:ext uri="{FF2B5EF4-FFF2-40B4-BE49-F238E27FC236}">
                <a16:creationId xmlns:a16="http://schemas.microsoft.com/office/drawing/2014/main" id="{679A49AD-3DC2-3C49-99F7-8126AD1C49AF}"/>
              </a:ext>
            </a:extLst>
          </p:cNvPr>
          <p:cNvSpPr>
            <a:spLocks noGrp="1"/>
          </p:cNvSpPr>
          <p:nvPr>
            <p:ph type="pic" sz="quarter" idx="85" hasCustomPrompt="1"/>
          </p:nvPr>
        </p:nvSpPr>
        <p:spPr>
          <a:xfrm>
            <a:off x="5166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8" name="Text Placeholder 18">
            <a:extLst>
              <a:ext uri="{FF2B5EF4-FFF2-40B4-BE49-F238E27FC236}">
                <a16:creationId xmlns:a16="http://schemas.microsoft.com/office/drawing/2014/main" id="{4D04C380-F850-484D-A8D4-AED6C530DECF}"/>
              </a:ext>
            </a:extLst>
          </p:cNvPr>
          <p:cNvSpPr>
            <a:spLocks noGrp="1"/>
          </p:cNvSpPr>
          <p:nvPr>
            <p:ph type="body" sz="quarter" idx="86" hasCustomPrompt="1"/>
          </p:nvPr>
        </p:nvSpPr>
        <p:spPr>
          <a:xfrm>
            <a:off x="5705820" y="234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9" name="Picture Placeholder 3">
            <a:extLst>
              <a:ext uri="{FF2B5EF4-FFF2-40B4-BE49-F238E27FC236}">
                <a16:creationId xmlns:a16="http://schemas.microsoft.com/office/drawing/2014/main" id="{3730F03F-7A94-E647-B5E9-F2AFF26DC6B0}"/>
              </a:ext>
            </a:extLst>
          </p:cNvPr>
          <p:cNvSpPr>
            <a:spLocks noGrp="1"/>
          </p:cNvSpPr>
          <p:nvPr>
            <p:ph type="pic" sz="quarter" idx="87" hasCustomPrompt="1"/>
          </p:nvPr>
        </p:nvSpPr>
        <p:spPr>
          <a:xfrm>
            <a:off x="5166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0" name="Text Placeholder 18">
            <a:extLst>
              <a:ext uri="{FF2B5EF4-FFF2-40B4-BE49-F238E27FC236}">
                <a16:creationId xmlns:a16="http://schemas.microsoft.com/office/drawing/2014/main" id="{9FEDF21E-76C4-EB41-B312-1ECA5F2144C7}"/>
              </a:ext>
            </a:extLst>
          </p:cNvPr>
          <p:cNvSpPr>
            <a:spLocks noGrp="1"/>
          </p:cNvSpPr>
          <p:nvPr>
            <p:ph type="body" sz="quarter" idx="88" hasCustomPrompt="1"/>
          </p:nvPr>
        </p:nvSpPr>
        <p:spPr>
          <a:xfrm>
            <a:off x="5705820" y="306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1" name="Picture Placeholder 3">
            <a:extLst>
              <a:ext uri="{FF2B5EF4-FFF2-40B4-BE49-F238E27FC236}">
                <a16:creationId xmlns:a16="http://schemas.microsoft.com/office/drawing/2014/main" id="{C0097B21-EA9A-7242-A05A-A2C2AA7167C3}"/>
              </a:ext>
            </a:extLst>
          </p:cNvPr>
          <p:cNvSpPr>
            <a:spLocks noGrp="1"/>
          </p:cNvSpPr>
          <p:nvPr>
            <p:ph type="pic" sz="quarter" idx="89" hasCustomPrompt="1"/>
          </p:nvPr>
        </p:nvSpPr>
        <p:spPr>
          <a:xfrm>
            <a:off x="5166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2" name="Text Placeholder 18">
            <a:extLst>
              <a:ext uri="{FF2B5EF4-FFF2-40B4-BE49-F238E27FC236}">
                <a16:creationId xmlns:a16="http://schemas.microsoft.com/office/drawing/2014/main" id="{0FE35592-549C-AF48-A160-F2F4CA17150D}"/>
              </a:ext>
            </a:extLst>
          </p:cNvPr>
          <p:cNvSpPr>
            <a:spLocks noGrp="1"/>
          </p:cNvSpPr>
          <p:nvPr>
            <p:ph type="body" sz="quarter" idx="90" hasCustomPrompt="1"/>
          </p:nvPr>
        </p:nvSpPr>
        <p:spPr>
          <a:xfrm>
            <a:off x="5705820" y="378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3" name="Picture Placeholder 3">
            <a:extLst>
              <a:ext uri="{FF2B5EF4-FFF2-40B4-BE49-F238E27FC236}">
                <a16:creationId xmlns:a16="http://schemas.microsoft.com/office/drawing/2014/main" id="{650C5E47-A0CC-7743-B899-9F136B2EB09F}"/>
              </a:ext>
            </a:extLst>
          </p:cNvPr>
          <p:cNvSpPr>
            <a:spLocks noGrp="1"/>
          </p:cNvSpPr>
          <p:nvPr>
            <p:ph type="pic" sz="quarter" idx="91" hasCustomPrompt="1"/>
          </p:nvPr>
        </p:nvSpPr>
        <p:spPr>
          <a:xfrm>
            <a:off x="5166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4" name="Text Placeholder 18">
            <a:extLst>
              <a:ext uri="{FF2B5EF4-FFF2-40B4-BE49-F238E27FC236}">
                <a16:creationId xmlns:a16="http://schemas.microsoft.com/office/drawing/2014/main" id="{A0F6C54F-115E-7C40-962D-FCD29AE72113}"/>
              </a:ext>
            </a:extLst>
          </p:cNvPr>
          <p:cNvSpPr>
            <a:spLocks noGrp="1"/>
          </p:cNvSpPr>
          <p:nvPr>
            <p:ph type="body" sz="quarter" idx="92" hasCustomPrompt="1"/>
          </p:nvPr>
        </p:nvSpPr>
        <p:spPr>
          <a:xfrm>
            <a:off x="5705820" y="4513525"/>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5" name="Picture Placeholder 3">
            <a:extLst>
              <a:ext uri="{FF2B5EF4-FFF2-40B4-BE49-F238E27FC236}">
                <a16:creationId xmlns:a16="http://schemas.microsoft.com/office/drawing/2014/main" id="{C0B0DA81-B0E7-8348-89AB-48462DD6DA3B}"/>
              </a:ext>
            </a:extLst>
          </p:cNvPr>
          <p:cNvSpPr>
            <a:spLocks noGrp="1"/>
          </p:cNvSpPr>
          <p:nvPr>
            <p:ph type="pic" sz="quarter" idx="93" hasCustomPrompt="1"/>
          </p:nvPr>
        </p:nvSpPr>
        <p:spPr>
          <a:xfrm>
            <a:off x="5166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6" name="Text Placeholder 18">
            <a:extLst>
              <a:ext uri="{FF2B5EF4-FFF2-40B4-BE49-F238E27FC236}">
                <a16:creationId xmlns:a16="http://schemas.microsoft.com/office/drawing/2014/main" id="{C4E772C9-98DE-1D4E-9C32-EED930BB8795}"/>
              </a:ext>
            </a:extLst>
          </p:cNvPr>
          <p:cNvSpPr>
            <a:spLocks noGrp="1"/>
          </p:cNvSpPr>
          <p:nvPr>
            <p:ph type="body" sz="quarter" idx="94" hasCustomPrompt="1"/>
          </p:nvPr>
        </p:nvSpPr>
        <p:spPr>
          <a:xfrm>
            <a:off x="5705820" y="5243823"/>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7" name="Picture Placeholder 3">
            <a:extLst>
              <a:ext uri="{FF2B5EF4-FFF2-40B4-BE49-F238E27FC236}">
                <a16:creationId xmlns:a16="http://schemas.microsoft.com/office/drawing/2014/main" id="{9EDE22A8-2A4B-3C41-92B6-26B884D9F830}"/>
              </a:ext>
            </a:extLst>
          </p:cNvPr>
          <p:cNvSpPr>
            <a:spLocks noGrp="1"/>
          </p:cNvSpPr>
          <p:nvPr>
            <p:ph type="pic" sz="quarter" idx="95" hasCustomPrompt="1"/>
          </p:nvPr>
        </p:nvSpPr>
        <p:spPr>
          <a:xfrm>
            <a:off x="7389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8" name="Text Placeholder 18">
            <a:extLst>
              <a:ext uri="{FF2B5EF4-FFF2-40B4-BE49-F238E27FC236}">
                <a16:creationId xmlns:a16="http://schemas.microsoft.com/office/drawing/2014/main" id="{E878FC3A-6012-BD41-A2EB-A7FD4B6B27B4}"/>
              </a:ext>
            </a:extLst>
          </p:cNvPr>
          <p:cNvSpPr>
            <a:spLocks noGrp="1"/>
          </p:cNvSpPr>
          <p:nvPr>
            <p:ph type="body" sz="quarter" idx="96" hasCustomPrompt="1"/>
          </p:nvPr>
        </p:nvSpPr>
        <p:spPr>
          <a:xfrm>
            <a:off x="7928910" y="162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9" name="Picture Placeholder 3">
            <a:extLst>
              <a:ext uri="{FF2B5EF4-FFF2-40B4-BE49-F238E27FC236}">
                <a16:creationId xmlns:a16="http://schemas.microsoft.com/office/drawing/2014/main" id="{59BB42F9-FADC-934B-BACB-2EB4400713C6}"/>
              </a:ext>
            </a:extLst>
          </p:cNvPr>
          <p:cNvSpPr>
            <a:spLocks noGrp="1"/>
          </p:cNvSpPr>
          <p:nvPr>
            <p:ph type="pic" sz="quarter" idx="97" hasCustomPrompt="1"/>
          </p:nvPr>
        </p:nvSpPr>
        <p:spPr>
          <a:xfrm>
            <a:off x="7389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0" name="Text Placeholder 18">
            <a:extLst>
              <a:ext uri="{FF2B5EF4-FFF2-40B4-BE49-F238E27FC236}">
                <a16:creationId xmlns:a16="http://schemas.microsoft.com/office/drawing/2014/main" id="{8F3FA279-D164-2D41-B425-4C43F9F76894}"/>
              </a:ext>
            </a:extLst>
          </p:cNvPr>
          <p:cNvSpPr>
            <a:spLocks noGrp="1"/>
          </p:cNvSpPr>
          <p:nvPr>
            <p:ph type="body" sz="quarter" idx="98" hasCustomPrompt="1"/>
          </p:nvPr>
        </p:nvSpPr>
        <p:spPr>
          <a:xfrm>
            <a:off x="7928910" y="234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1" name="Picture Placeholder 3">
            <a:extLst>
              <a:ext uri="{FF2B5EF4-FFF2-40B4-BE49-F238E27FC236}">
                <a16:creationId xmlns:a16="http://schemas.microsoft.com/office/drawing/2014/main" id="{D506B40E-3D2B-F74A-B5FA-7BC3C4BBB15D}"/>
              </a:ext>
            </a:extLst>
          </p:cNvPr>
          <p:cNvSpPr>
            <a:spLocks noGrp="1"/>
          </p:cNvSpPr>
          <p:nvPr>
            <p:ph type="pic" sz="quarter" idx="99" hasCustomPrompt="1"/>
          </p:nvPr>
        </p:nvSpPr>
        <p:spPr>
          <a:xfrm>
            <a:off x="7389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2" name="Text Placeholder 18">
            <a:extLst>
              <a:ext uri="{FF2B5EF4-FFF2-40B4-BE49-F238E27FC236}">
                <a16:creationId xmlns:a16="http://schemas.microsoft.com/office/drawing/2014/main" id="{43F11DA8-7185-7F49-B355-D9A28B5DEF80}"/>
              </a:ext>
            </a:extLst>
          </p:cNvPr>
          <p:cNvSpPr>
            <a:spLocks noGrp="1"/>
          </p:cNvSpPr>
          <p:nvPr>
            <p:ph type="body" sz="quarter" idx="100" hasCustomPrompt="1"/>
          </p:nvPr>
        </p:nvSpPr>
        <p:spPr>
          <a:xfrm>
            <a:off x="7928910" y="306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3" name="Picture Placeholder 3">
            <a:extLst>
              <a:ext uri="{FF2B5EF4-FFF2-40B4-BE49-F238E27FC236}">
                <a16:creationId xmlns:a16="http://schemas.microsoft.com/office/drawing/2014/main" id="{407E7A22-0170-E940-AB0C-1AC5069403C6}"/>
              </a:ext>
            </a:extLst>
          </p:cNvPr>
          <p:cNvSpPr>
            <a:spLocks noGrp="1"/>
          </p:cNvSpPr>
          <p:nvPr>
            <p:ph type="pic" sz="quarter" idx="101" hasCustomPrompt="1"/>
          </p:nvPr>
        </p:nvSpPr>
        <p:spPr>
          <a:xfrm>
            <a:off x="7389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4" name="Text Placeholder 18">
            <a:extLst>
              <a:ext uri="{FF2B5EF4-FFF2-40B4-BE49-F238E27FC236}">
                <a16:creationId xmlns:a16="http://schemas.microsoft.com/office/drawing/2014/main" id="{983719AA-80DF-CC48-A4AD-837EB1AA3F4A}"/>
              </a:ext>
            </a:extLst>
          </p:cNvPr>
          <p:cNvSpPr>
            <a:spLocks noGrp="1"/>
          </p:cNvSpPr>
          <p:nvPr>
            <p:ph type="body" sz="quarter" idx="102" hasCustomPrompt="1"/>
          </p:nvPr>
        </p:nvSpPr>
        <p:spPr>
          <a:xfrm>
            <a:off x="7928910" y="378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5" name="Picture Placeholder 3">
            <a:extLst>
              <a:ext uri="{FF2B5EF4-FFF2-40B4-BE49-F238E27FC236}">
                <a16:creationId xmlns:a16="http://schemas.microsoft.com/office/drawing/2014/main" id="{DC11B2C3-364B-B646-9A48-F083F9C47F1F}"/>
              </a:ext>
            </a:extLst>
          </p:cNvPr>
          <p:cNvSpPr>
            <a:spLocks noGrp="1"/>
          </p:cNvSpPr>
          <p:nvPr>
            <p:ph type="pic" sz="quarter" idx="103" hasCustomPrompt="1"/>
          </p:nvPr>
        </p:nvSpPr>
        <p:spPr>
          <a:xfrm>
            <a:off x="7389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6" name="Text Placeholder 18">
            <a:extLst>
              <a:ext uri="{FF2B5EF4-FFF2-40B4-BE49-F238E27FC236}">
                <a16:creationId xmlns:a16="http://schemas.microsoft.com/office/drawing/2014/main" id="{545DE0D7-908E-C34D-A69F-D92BE51A1BB1}"/>
              </a:ext>
            </a:extLst>
          </p:cNvPr>
          <p:cNvSpPr>
            <a:spLocks noGrp="1"/>
          </p:cNvSpPr>
          <p:nvPr>
            <p:ph type="body" sz="quarter" idx="104" hasCustomPrompt="1"/>
          </p:nvPr>
        </p:nvSpPr>
        <p:spPr>
          <a:xfrm>
            <a:off x="7928910" y="4513525"/>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7" name="Picture Placeholder 3">
            <a:extLst>
              <a:ext uri="{FF2B5EF4-FFF2-40B4-BE49-F238E27FC236}">
                <a16:creationId xmlns:a16="http://schemas.microsoft.com/office/drawing/2014/main" id="{2DEF26F6-3E59-C84D-9B7E-D952B0044A14}"/>
              </a:ext>
            </a:extLst>
          </p:cNvPr>
          <p:cNvSpPr>
            <a:spLocks noGrp="1"/>
          </p:cNvSpPr>
          <p:nvPr>
            <p:ph type="pic" sz="quarter" idx="105" hasCustomPrompt="1"/>
          </p:nvPr>
        </p:nvSpPr>
        <p:spPr>
          <a:xfrm>
            <a:off x="7389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8" name="Text Placeholder 18">
            <a:extLst>
              <a:ext uri="{FF2B5EF4-FFF2-40B4-BE49-F238E27FC236}">
                <a16:creationId xmlns:a16="http://schemas.microsoft.com/office/drawing/2014/main" id="{68A89CEA-790E-204E-AB36-951F6ABE95C3}"/>
              </a:ext>
            </a:extLst>
          </p:cNvPr>
          <p:cNvSpPr>
            <a:spLocks noGrp="1"/>
          </p:cNvSpPr>
          <p:nvPr>
            <p:ph type="body" sz="quarter" idx="106" hasCustomPrompt="1"/>
          </p:nvPr>
        </p:nvSpPr>
        <p:spPr>
          <a:xfrm>
            <a:off x="7928910" y="5243823"/>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9" name="Picture Placeholder 3">
            <a:extLst>
              <a:ext uri="{FF2B5EF4-FFF2-40B4-BE49-F238E27FC236}">
                <a16:creationId xmlns:a16="http://schemas.microsoft.com/office/drawing/2014/main" id="{5009FEF7-4F41-8B46-8C60-A4790D4D33B2}"/>
              </a:ext>
            </a:extLst>
          </p:cNvPr>
          <p:cNvSpPr>
            <a:spLocks noGrp="1"/>
          </p:cNvSpPr>
          <p:nvPr>
            <p:ph type="pic" sz="quarter" idx="107" hasCustomPrompt="1"/>
          </p:nvPr>
        </p:nvSpPr>
        <p:spPr>
          <a:xfrm>
            <a:off x="9612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0" name="Text Placeholder 18">
            <a:extLst>
              <a:ext uri="{FF2B5EF4-FFF2-40B4-BE49-F238E27FC236}">
                <a16:creationId xmlns:a16="http://schemas.microsoft.com/office/drawing/2014/main" id="{FCEACC82-7265-F34E-A945-DF99EDA92B3D}"/>
              </a:ext>
            </a:extLst>
          </p:cNvPr>
          <p:cNvSpPr>
            <a:spLocks noGrp="1"/>
          </p:cNvSpPr>
          <p:nvPr>
            <p:ph type="body" sz="quarter" idx="108" hasCustomPrompt="1"/>
          </p:nvPr>
        </p:nvSpPr>
        <p:spPr>
          <a:xfrm>
            <a:off x="10151910" y="162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1" name="Picture Placeholder 3">
            <a:extLst>
              <a:ext uri="{FF2B5EF4-FFF2-40B4-BE49-F238E27FC236}">
                <a16:creationId xmlns:a16="http://schemas.microsoft.com/office/drawing/2014/main" id="{9E1C6732-2BCF-1548-BC51-4A297A3C5E38}"/>
              </a:ext>
            </a:extLst>
          </p:cNvPr>
          <p:cNvSpPr>
            <a:spLocks noGrp="1"/>
          </p:cNvSpPr>
          <p:nvPr>
            <p:ph type="pic" sz="quarter" idx="109" hasCustomPrompt="1"/>
          </p:nvPr>
        </p:nvSpPr>
        <p:spPr>
          <a:xfrm>
            <a:off x="9612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2" name="Text Placeholder 18">
            <a:extLst>
              <a:ext uri="{FF2B5EF4-FFF2-40B4-BE49-F238E27FC236}">
                <a16:creationId xmlns:a16="http://schemas.microsoft.com/office/drawing/2014/main" id="{A3751B85-B6BC-164C-BDAC-0A789B3A1D87}"/>
              </a:ext>
            </a:extLst>
          </p:cNvPr>
          <p:cNvSpPr>
            <a:spLocks noGrp="1"/>
          </p:cNvSpPr>
          <p:nvPr>
            <p:ph type="body" sz="quarter" idx="110" hasCustomPrompt="1"/>
          </p:nvPr>
        </p:nvSpPr>
        <p:spPr>
          <a:xfrm>
            <a:off x="10151910" y="234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3" name="Picture Placeholder 3">
            <a:extLst>
              <a:ext uri="{FF2B5EF4-FFF2-40B4-BE49-F238E27FC236}">
                <a16:creationId xmlns:a16="http://schemas.microsoft.com/office/drawing/2014/main" id="{B59140A3-BA60-EE43-89AE-09B20572BF1D}"/>
              </a:ext>
            </a:extLst>
          </p:cNvPr>
          <p:cNvSpPr>
            <a:spLocks noGrp="1"/>
          </p:cNvSpPr>
          <p:nvPr>
            <p:ph type="pic" sz="quarter" idx="111" hasCustomPrompt="1"/>
          </p:nvPr>
        </p:nvSpPr>
        <p:spPr>
          <a:xfrm>
            <a:off x="9612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4" name="Text Placeholder 18">
            <a:extLst>
              <a:ext uri="{FF2B5EF4-FFF2-40B4-BE49-F238E27FC236}">
                <a16:creationId xmlns:a16="http://schemas.microsoft.com/office/drawing/2014/main" id="{4B815538-497D-2149-B24B-E5E663672DF9}"/>
              </a:ext>
            </a:extLst>
          </p:cNvPr>
          <p:cNvSpPr>
            <a:spLocks noGrp="1"/>
          </p:cNvSpPr>
          <p:nvPr>
            <p:ph type="body" sz="quarter" idx="112" hasCustomPrompt="1"/>
          </p:nvPr>
        </p:nvSpPr>
        <p:spPr>
          <a:xfrm>
            <a:off x="10151910" y="306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5" name="Picture Placeholder 3">
            <a:extLst>
              <a:ext uri="{FF2B5EF4-FFF2-40B4-BE49-F238E27FC236}">
                <a16:creationId xmlns:a16="http://schemas.microsoft.com/office/drawing/2014/main" id="{50715A01-9813-4C42-A750-5D3382332C91}"/>
              </a:ext>
            </a:extLst>
          </p:cNvPr>
          <p:cNvSpPr>
            <a:spLocks noGrp="1"/>
          </p:cNvSpPr>
          <p:nvPr>
            <p:ph type="pic" sz="quarter" idx="113" hasCustomPrompt="1"/>
          </p:nvPr>
        </p:nvSpPr>
        <p:spPr>
          <a:xfrm>
            <a:off x="9612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6" name="Text Placeholder 18">
            <a:extLst>
              <a:ext uri="{FF2B5EF4-FFF2-40B4-BE49-F238E27FC236}">
                <a16:creationId xmlns:a16="http://schemas.microsoft.com/office/drawing/2014/main" id="{EDB350BC-523A-1A44-BD15-456D17839B9A}"/>
              </a:ext>
            </a:extLst>
          </p:cNvPr>
          <p:cNvSpPr>
            <a:spLocks noGrp="1"/>
          </p:cNvSpPr>
          <p:nvPr>
            <p:ph type="body" sz="quarter" idx="114" hasCustomPrompt="1"/>
          </p:nvPr>
        </p:nvSpPr>
        <p:spPr>
          <a:xfrm>
            <a:off x="10151910" y="378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7" name="Picture Placeholder 3">
            <a:extLst>
              <a:ext uri="{FF2B5EF4-FFF2-40B4-BE49-F238E27FC236}">
                <a16:creationId xmlns:a16="http://schemas.microsoft.com/office/drawing/2014/main" id="{F9EEA8B8-1B11-2B4B-BA53-7AED45EFB41E}"/>
              </a:ext>
            </a:extLst>
          </p:cNvPr>
          <p:cNvSpPr>
            <a:spLocks noGrp="1"/>
          </p:cNvSpPr>
          <p:nvPr>
            <p:ph type="pic" sz="quarter" idx="115" hasCustomPrompt="1"/>
          </p:nvPr>
        </p:nvSpPr>
        <p:spPr>
          <a:xfrm>
            <a:off x="9612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8" name="Text Placeholder 18">
            <a:extLst>
              <a:ext uri="{FF2B5EF4-FFF2-40B4-BE49-F238E27FC236}">
                <a16:creationId xmlns:a16="http://schemas.microsoft.com/office/drawing/2014/main" id="{3B303A2B-EA09-1847-BC64-B7E7E305C1B1}"/>
              </a:ext>
            </a:extLst>
          </p:cNvPr>
          <p:cNvSpPr>
            <a:spLocks noGrp="1"/>
          </p:cNvSpPr>
          <p:nvPr>
            <p:ph type="body" sz="quarter" idx="116" hasCustomPrompt="1"/>
          </p:nvPr>
        </p:nvSpPr>
        <p:spPr>
          <a:xfrm>
            <a:off x="10151910" y="4513525"/>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9" name="Picture Placeholder 3">
            <a:extLst>
              <a:ext uri="{FF2B5EF4-FFF2-40B4-BE49-F238E27FC236}">
                <a16:creationId xmlns:a16="http://schemas.microsoft.com/office/drawing/2014/main" id="{27C69ABB-C8FC-F74E-8B03-8195DC1B3F85}"/>
              </a:ext>
            </a:extLst>
          </p:cNvPr>
          <p:cNvSpPr>
            <a:spLocks noGrp="1"/>
          </p:cNvSpPr>
          <p:nvPr>
            <p:ph type="pic" sz="quarter" idx="117" hasCustomPrompt="1"/>
          </p:nvPr>
        </p:nvSpPr>
        <p:spPr>
          <a:xfrm>
            <a:off x="9612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10" name="Text Placeholder 18">
            <a:extLst>
              <a:ext uri="{FF2B5EF4-FFF2-40B4-BE49-F238E27FC236}">
                <a16:creationId xmlns:a16="http://schemas.microsoft.com/office/drawing/2014/main" id="{826FA3FD-6288-0C44-A4C2-3A2B17BF9585}"/>
              </a:ext>
            </a:extLst>
          </p:cNvPr>
          <p:cNvSpPr>
            <a:spLocks noGrp="1"/>
          </p:cNvSpPr>
          <p:nvPr>
            <p:ph type="body" sz="quarter" idx="118" hasCustomPrompt="1"/>
          </p:nvPr>
        </p:nvSpPr>
        <p:spPr>
          <a:xfrm>
            <a:off x="10151910" y="5243823"/>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16" name="Footer Placeholder 3">
            <a:extLst>
              <a:ext uri="{FF2B5EF4-FFF2-40B4-BE49-F238E27FC236}">
                <a16:creationId xmlns:a16="http://schemas.microsoft.com/office/drawing/2014/main" id="{89F2982E-83C8-BF4D-90F4-F52C90EFE83C}"/>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51254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360000"/>
            <a:ext cx="10753200" cy="3060000"/>
          </a:xfrm>
        </p:spPr>
        <p:txBody>
          <a:bodyPr anchor="b">
            <a:normAutofit/>
          </a:bodyPr>
          <a:lstStyle>
            <a:lvl1pPr algn="ctr">
              <a:defRPr sz="6400"/>
            </a:lvl1pPr>
          </a:lstStyle>
          <a:p>
            <a:r>
              <a:rPr lang="en-US" dirty="0"/>
              <a:t>Click to edit title</a:t>
            </a:r>
            <a:endParaRPr lang="fi-FI" dirty="0"/>
          </a:p>
        </p:txBody>
      </p:sp>
      <p:sp>
        <p:nvSpPr>
          <p:cNvPr id="10" name="Text Placeholder 9">
            <a:extLst>
              <a:ext uri="{FF2B5EF4-FFF2-40B4-BE49-F238E27FC236}">
                <a16:creationId xmlns:a16="http://schemas.microsoft.com/office/drawing/2014/main" id="{74548EA6-2912-8742-8424-B4C74BA88D0D}"/>
              </a:ext>
            </a:extLst>
          </p:cNvPr>
          <p:cNvSpPr>
            <a:spLocks noGrp="1"/>
          </p:cNvSpPr>
          <p:nvPr>
            <p:ph type="body" sz="quarter" idx="13" hasCustomPrompt="1"/>
          </p:nvPr>
        </p:nvSpPr>
        <p:spPr>
          <a:xfrm>
            <a:off x="720000" y="3600000"/>
            <a:ext cx="10753200" cy="2160000"/>
          </a:xfrm>
        </p:spPr>
        <p:txBody>
          <a:bodyPr>
            <a:noAutofit/>
          </a:bodyPr>
          <a:lstStyle>
            <a:lvl1pPr marL="0" indent="0" algn="ctr">
              <a:buNone/>
              <a:defRPr sz="2400">
                <a:solidFill>
                  <a:srgbClr val="8C8C8C"/>
                </a:solidFill>
              </a:defRPr>
            </a:lvl1pPr>
            <a:lvl2pPr algn="ctr">
              <a:defRPr sz="3600"/>
            </a:lvl2pPr>
            <a:lvl3pPr algn="ctr">
              <a:defRPr sz="3600"/>
            </a:lvl3pPr>
            <a:lvl4pPr algn="ctr">
              <a:defRPr sz="3600"/>
            </a:lvl4pPr>
            <a:lvl5pPr algn="ctr">
              <a:defRPr sz="3600"/>
            </a:lvl5pPr>
          </a:lstStyle>
          <a:p>
            <a:pPr lvl="0"/>
            <a:r>
              <a:rPr lang="en-US" dirty="0"/>
              <a:t>Click to edit subtitle</a:t>
            </a:r>
          </a:p>
        </p:txBody>
      </p:sp>
      <p:sp>
        <p:nvSpPr>
          <p:cNvPr id="7" name="Footer Placeholder 3">
            <a:extLst>
              <a:ext uri="{FF2B5EF4-FFF2-40B4-BE49-F238E27FC236}">
                <a16:creationId xmlns:a16="http://schemas.microsoft.com/office/drawing/2014/main" id="{2FF82C6E-1696-1E49-8AC3-53ACA1C5DDC1}"/>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662635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Zure-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63210-F024-5A4E-8E3A-456DD2E1AB8A}"/>
              </a:ext>
            </a:extLst>
          </p:cNvPr>
          <p:cNvPicPr>
            <a:picLocks noChangeAspect="1"/>
          </p:cNvPicPr>
          <p:nvPr userDrawn="1"/>
        </p:nvPicPr>
        <p:blipFill>
          <a:blip r:embed="rId2"/>
          <a:stretch>
            <a:fillRect/>
          </a:stretch>
        </p:blipFill>
        <p:spPr>
          <a:xfrm>
            <a:off x="4381499" y="2529000"/>
            <a:ext cx="3429003" cy="1800000"/>
          </a:xfrm>
          <a:prstGeom prst="rect">
            <a:avLst/>
          </a:prstGeom>
        </p:spPr>
      </p:pic>
    </p:spTree>
    <p:extLst>
      <p:ext uri="{BB962C8B-B14F-4D97-AF65-F5344CB8AC3E}">
        <p14:creationId xmlns:p14="http://schemas.microsoft.com/office/powerpoint/2010/main" val="1738010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ERUS - SYMBOLITAUSTA">
    <p:spTree>
      <p:nvGrpSpPr>
        <p:cNvPr id="1" name=""/>
        <p:cNvGrpSpPr/>
        <p:nvPr/>
      </p:nvGrpSpPr>
      <p:grpSpPr>
        <a:xfrm>
          <a:off x="0" y="0"/>
          <a:ext cx="0" cy="0"/>
          <a:chOff x="0" y="0"/>
          <a:chExt cx="0" cy="0"/>
        </a:xfrm>
      </p:grpSpPr>
      <p:pic>
        <p:nvPicPr>
          <p:cNvPr id="5" name="Kuva 4" descr="tausta_musta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Otsikko 1"/>
          <p:cNvSpPr>
            <a:spLocks noGrp="1"/>
          </p:cNvSpPr>
          <p:nvPr>
            <p:ph type="title"/>
          </p:nvPr>
        </p:nvSpPr>
        <p:spPr>
          <a:xfrm>
            <a:off x="960000" y="854638"/>
            <a:ext cx="10320000" cy="551717"/>
          </a:xfrm>
          <a:prstGeom prst="rect">
            <a:avLst/>
          </a:prstGeom>
        </p:spPr>
        <p:txBody>
          <a:bodyPr vert="horz" lIns="0" tIns="0" rIns="0" bIns="0">
            <a:spAutoFit/>
          </a:bodyPr>
          <a:lstStyle>
            <a:lvl1pPr algn="l">
              <a:lnSpc>
                <a:spcPts val="4267"/>
              </a:lnSpc>
              <a:defRPr sz="3733" cap="all" spc="133" baseline="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fi-FI"/>
              <a:t>Muokkaa perustyylejä naps.</a:t>
            </a:r>
          </a:p>
        </p:txBody>
      </p:sp>
      <p:sp>
        <p:nvSpPr>
          <p:cNvPr id="6" name="Sisällön paikkamerkki 2"/>
          <p:cNvSpPr>
            <a:spLocks noGrp="1"/>
          </p:cNvSpPr>
          <p:nvPr>
            <p:ph idx="1" hasCustomPrompt="1"/>
          </p:nvPr>
        </p:nvSpPr>
        <p:spPr>
          <a:xfrm>
            <a:off x="960000" y="1600201"/>
            <a:ext cx="10320000" cy="4525963"/>
          </a:xfrm>
          <a:prstGeom prst="rect">
            <a:avLst/>
          </a:prstGeom>
        </p:spPr>
        <p:txBody>
          <a:bodyPr lIns="0" tIns="0" rIns="0" bIns="0"/>
          <a:lstStyle>
            <a:lvl1pPr marL="239994" indent="-239994">
              <a:lnSpc>
                <a:spcPct val="100000"/>
              </a:lnSpc>
              <a:spcBef>
                <a:spcPts val="800"/>
              </a:spcBef>
              <a:buClr>
                <a:schemeClr val="accent1"/>
              </a:buClr>
              <a:buFont typeface="Arial"/>
              <a:buChar char="•"/>
              <a:defRPr sz="2400" baseline="0">
                <a:solidFill>
                  <a:schemeClr val="bg2"/>
                </a:solidFill>
                <a:latin typeface="Segoe UI" panose="020B0502040204020203" pitchFamily="34" charset="0"/>
                <a:cs typeface="Segoe UI" panose="020B0502040204020203" pitchFamily="34" charset="0"/>
              </a:defRPr>
            </a:lvl1pPr>
            <a:lvl2pPr marL="719982" indent="-239994">
              <a:buClr>
                <a:schemeClr val="accent1"/>
              </a:buClr>
              <a:buSzPct val="60000"/>
              <a:buFont typeface="Courier New" panose="02070309020205020404" pitchFamily="49" charset="0"/>
              <a:buChar char="o"/>
              <a:defRPr sz="2400">
                <a:solidFill>
                  <a:schemeClr val="bg1"/>
                </a:solidFill>
                <a:latin typeface="Segoe UI" panose="020B0502040204020203" pitchFamily="34" charset="0"/>
                <a:cs typeface="Segoe UI" panose="020B0502040204020203" pitchFamily="34" charset="0"/>
              </a:defRPr>
            </a:lvl2pPr>
            <a:lvl3pPr marL="1199970" indent="-239994">
              <a:buClr>
                <a:schemeClr val="accent1"/>
              </a:buClr>
              <a:buSzPct val="60000"/>
              <a:buFont typeface="Wingdings" panose="05000000000000000000" pitchFamily="2" charset="2"/>
              <a:buChar char="§"/>
              <a:defRPr sz="2400">
                <a:solidFill>
                  <a:schemeClr val="bg1"/>
                </a:solidFill>
                <a:latin typeface="Segoe UI" panose="020B0502040204020203" pitchFamily="34" charset="0"/>
                <a:cs typeface="Segoe UI" panose="020B0502040204020203" pitchFamily="34" charset="0"/>
              </a:defRPr>
            </a:lvl3pPr>
          </a:lstStyle>
          <a:p>
            <a:pPr lvl="0"/>
            <a:r>
              <a:rPr lang="fi-FI"/>
              <a:t>Muokkaa tekstin perustyylejä napsauttamalla</a:t>
            </a:r>
          </a:p>
          <a:p>
            <a:pPr lvl="0"/>
            <a:r>
              <a:rPr lang="en-US" err="1"/>
              <a:t>Toinen</a:t>
            </a:r>
            <a:r>
              <a:rPr lang="en-US"/>
              <a:t> </a:t>
            </a:r>
            <a:r>
              <a:rPr lang="en-US" err="1"/>
              <a:t>rivi</a:t>
            </a:r>
            <a:r>
              <a:rPr lang="en-US"/>
              <a:t> </a:t>
            </a:r>
            <a:r>
              <a:rPr lang="en-US" err="1"/>
              <a:t>välistysdemoksi</a:t>
            </a:r>
            <a:r>
              <a:rPr lang="en-US"/>
              <a:t>, ja </a:t>
            </a:r>
            <a:r>
              <a:rPr lang="en-US" err="1"/>
              <a:t>tähän</a:t>
            </a:r>
            <a:r>
              <a:rPr lang="en-US"/>
              <a:t> </a:t>
            </a:r>
            <a:r>
              <a:rPr lang="en-US" err="1"/>
              <a:t>tulee</a:t>
            </a:r>
            <a:r>
              <a:rPr lang="en-US"/>
              <a:t> </a:t>
            </a:r>
            <a:r>
              <a:rPr lang="en-US" err="1"/>
              <a:t>pitkä</a:t>
            </a:r>
            <a:r>
              <a:rPr lang="en-US"/>
              <a:t> </a:t>
            </a:r>
            <a:r>
              <a:rPr lang="en-US" err="1"/>
              <a:t>teksti</a:t>
            </a:r>
            <a:r>
              <a:rPr lang="en-US"/>
              <a:t> </a:t>
            </a:r>
            <a:r>
              <a:rPr lang="en-US" err="1"/>
              <a:t>josta</a:t>
            </a:r>
            <a:r>
              <a:rPr lang="en-US"/>
              <a:t> </a:t>
            </a:r>
            <a:r>
              <a:rPr lang="en-US" err="1"/>
              <a:t>näemme</a:t>
            </a:r>
            <a:r>
              <a:rPr lang="en-US"/>
              <a:t> </a:t>
            </a:r>
            <a:r>
              <a:rPr lang="en-US" err="1"/>
              <a:t>kuinka</a:t>
            </a:r>
            <a:r>
              <a:rPr lang="en-US"/>
              <a:t> </a:t>
            </a:r>
            <a:r>
              <a:rPr lang="en-US" err="1"/>
              <a:t>kivasti</a:t>
            </a:r>
            <a:r>
              <a:rPr lang="en-US"/>
              <a:t> </a:t>
            </a:r>
            <a:r>
              <a:rPr lang="en-US" err="1"/>
              <a:t>jäsentyy</a:t>
            </a:r>
            <a:r>
              <a:rPr lang="en-US"/>
              <a:t> tejlkketljketljket</a:t>
            </a:r>
          </a:p>
          <a:p>
            <a:pPr lvl="1"/>
            <a:r>
              <a:rPr lang="en-US"/>
              <a:t>2. </a:t>
            </a:r>
            <a:r>
              <a:rPr lang="en-US" err="1"/>
              <a:t>tason</a:t>
            </a:r>
            <a:r>
              <a:rPr lang="en-US"/>
              <a:t> </a:t>
            </a:r>
            <a:r>
              <a:rPr lang="en-US" err="1"/>
              <a:t>tyyli</a:t>
            </a:r>
            <a:endParaRPr lang="en-US"/>
          </a:p>
          <a:p>
            <a:pPr lvl="2"/>
            <a:r>
              <a:rPr lang="en-US"/>
              <a:t>3. </a:t>
            </a:r>
            <a:r>
              <a:rPr lang="en-US" err="1"/>
              <a:t>tason</a:t>
            </a:r>
            <a:r>
              <a:rPr lang="en-US"/>
              <a:t> </a:t>
            </a:r>
            <a:r>
              <a:rPr lang="en-US" err="1"/>
              <a:t>tyyli</a:t>
            </a:r>
            <a:endParaRPr lang="en-US"/>
          </a:p>
          <a:p>
            <a:pPr lvl="0"/>
            <a:r>
              <a:rPr lang="en-US"/>
              <a:t>Ja </a:t>
            </a:r>
            <a:r>
              <a:rPr lang="en-US" err="1"/>
              <a:t>taas</a:t>
            </a:r>
            <a:r>
              <a:rPr lang="en-US"/>
              <a:t> </a:t>
            </a:r>
            <a:r>
              <a:rPr lang="en-US" err="1"/>
              <a:t>uusi</a:t>
            </a:r>
            <a:r>
              <a:rPr lang="en-US"/>
              <a:t> </a:t>
            </a:r>
            <a:r>
              <a:rPr lang="en-US" err="1"/>
              <a:t>rivi</a:t>
            </a:r>
            <a:r>
              <a:rPr lang="en-US"/>
              <a:t> </a:t>
            </a:r>
            <a:r>
              <a:rPr lang="en-US" err="1"/>
              <a:t>fejkjleflkjef</a:t>
            </a:r>
            <a:r>
              <a:rPr lang="en-US"/>
              <a:t> </a:t>
            </a:r>
            <a:r>
              <a:rPr lang="en-US" err="1"/>
              <a:t>lkj</a:t>
            </a:r>
            <a:r>
              <a:rPr lang="en-US"/>
              <a:t> </a:t>
            </a:r>
            <a:r>
              <a:rPr lang="en-US" err="1"/>
              <a:t>fe</a:t>
            </a:r>
            <a:r>
              <a:rPr lang="en-US"/>
              <a:t> </a:t>
            </a:r>
            <a:r>
              <a:rPr lang="en-US" err="1"/>
              <a:t>eflkj</a:t>
            </a:r>
            <a:r>
              <a:rPr lang="en-US"/>
              <a:t> </a:t>
            </a:r>
            <a:r>
              <a:rPr lang="en-US" err="1"/>
              <a:t>efjkl</a:t>
            </a:r>
            <a:r>
              <a:rPr lang="en-US"/>
              <a:t> </a:t>
            </a:r>
            <a:r>
              <a:rPr lang="en-US" err="1"/>
              <a:t>eflkj</a:t>
            </a:r>
            <a:r>
              <a:rPr lang="en-US"/>
              <a:t> </a:t>
            </a:r>
            <a:r>
              <a:rPr lang="en-US" err="1"/>
              <a:t>efjkl</a:t>
            </a:r>
            <a:r>
              <a:rPr lang="en-US"/>
              <a:t> </a:t>
            </a:r>
            <a:r>
              <a:rPr lang="en-US" err="1"/>
              <a:t>eflkj</a:t>
            </a:r>
            <a:r>
              <a:rPr lang="en-US"/>
              <a:t> </a:t>
            </a:r>
            <a:r>
              <a:rPr lang="en-US" err="1"/>
              <a:t>eflkj</a:t>
            </a:r>
            <a:r>
              <a:rPr lang="en-US"/>
              <a:t> </a:t>
            </a:r>
            <a:r>
              <a:rPr lang="en-US" err="1"/>
              <a:t>eflkje</a:t>
            </a:r>
            <a:r>
              <a:rPr lang="en-US"/>
              <a:t> </a:t>
            </a:r>
            <a:r>
              <a:rPr lang="en-US" err="1"/>
              <a:t>flkjef</a:t>
            </a:r>
            <a:r>
              <a:rPr lang="en-US"/>
              <a:t> </a:t>
            </a:r>
            <a:r>
              <a:rPr lang="en-US" err="1"/>
              <a:t>klj</a:t>
            </a:r>
            <a:r>
              <a:rPr lang="en-US"/>
              <a:t> </a:t>
            </a:r>
            <a:r>
              <a:rPr lang="en-US" err="1"/>
              <a:t>efklj</a:t>
            </a:r>
            <a:r>
              <a:rPr lang="en-US"/>
              <a:t> </a:t>
            </a:r>
            <a:r>
              <a:rPr lang="en-US" err="1"/>
              <a:t>eflkj</a:t>
            </a:r>
            <a:r>
              <a:rPr lang="en-US"/>
              <a:t> </a:t>
            </a:r>
            <a:r>
              <a:rPr lang="en-US" err="1"/>
              <a:t>eflkjfe</a:t>
            </a:r>
            <a:r>
              <a:rPr lang="en-US"/>
              <a:t> </a:t>
            </a:r>
            <a:r>
              <a:rPr lang="en-US" err="1"/>
              <a:t>lkj</a:t>
            </a:r>
            <a:r>
              <a:rPr lang="en-US"/>
              <a:t> </a:t>
            </a:r>
            <a:r>
              <a:rPr lang="en-US" err="1"/>
              <a:t>efkjl</a:t>
            </a:r>
            <a:r>
              <a:rPr lang="en-US"/>
              <a:t> </a:t>
            </a:r>
            <a:r>
              <a:rPr lang="en-US" err="1"/>
              <a:t>fe</a:t>
            </a:r>
            <a:r>
              <a:rPr lang="en-US"/>
              <a:t> </a:t>
            </a:r>
            <a:r>
              <a:rPr lang="en-US" err="1"/>
              <a:t>eflkj</a:t>
            </a:r>
            <a:endParaRPr lang="en-US"/>
          </a:p>
          <a:p>
            <a:pPr lvl="1"/>
            <a:r>
              <a:rPr lang="en-US" err="1"/>
              <a:t>Lelelele</a:t>
            </a:r>
            <a:endParaRPr lang="en-US"/>
          </a:p>
          <a:p>
            <a:pPr lvl="2"/>
            <a:r>
              <a:rPr lang="en-US" err="1"/>
              <a:t>ljefelkfjelkfje</a:t>
            </a:r>
            <a:endParaRPr lang="fi-FI"/>
          </a:p>
        </p:txBody>
      </p:sp>
    </p:spTree>
    <p:extLst>
      <p:ext uri="{BB962C8B-B14F-4D97-AF65-F5344CB8AC3E}">
        <p14:creationId xmlns:p14="http://schemas.microsoft.com/office/powerpoint/2010/main" val="331959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2"/>
            <a:ext cx="11655840" cy="899665"/>
          </a:xfrm>
        </p:spPr>
        <p:txBody>
          <a:bodyPr/>
          <a:lstStyle>
            <a:lvl1pPr>
              <a:defRPr sz="5289"/>
            </a:lvl1pPr>
          </a:lstStyle>
          <a:p>
            <a:r>
              <a:rPr lang="en-US" dirty="0"/>
              <a:t>Click to edit Master title style</a:t>
            </a:r>
          </a:p>
        </p:txBody>
      </p:sp>
      <p:grpSp>
        <p:nvGrpSpPr>
          <p:cNvPr id="5" name="Group 2"/>
          <p:cNvGrpSpPr/>
          <p:nvPr userDrawn="1"/>
        </p:nvGrpSpPr>
        <p:grpSpPr>
          <a:xfrm>
            <a:off x="-1176" y="6512640"/>
            <a:ext cx="12192314" cy="353951"/>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67">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716">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382187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6" y="6512640"/>
            <a:ext cx="12192314" cy="353951"/>
            <a:chOff x="2577137" y="4571778"/>
            <a:chExt cx="9101124" cy="1390560"/>
          </a:xfrm>
          <a:solidFill>
            <a:schemeClr val="accent5"/>
          </a:solidFill>
        </p:grpSpPr>
        <p:sp>
          <p:nvSpPr>
            <p:cNvPr id="6" name="TextBox 5"/>
            <p:cNvSpPr txBox="1"/>
            <p:nvPr/>
          </p:nvSpPr>
          <p:spPr>
            <a:xfrm>
              <a:off x="2577137" y="4571778"/>
              <a:ext cx="3034890" cy="1390458"/>
            </a:xfrm>
            <a:prstGeom prst="rect">
              <a:avLst/>
            </a:prstGeom>
            <a:solidFill>
              <a:srgbClr val="0BE0FF"/>
            </a:solidFill>
          </p:spPr>
          <p:txBody>
            <a:bodyPr wrap="square" lIns="457135" tIns="137141" rIns="365707" rtlCol="0">
              <a:noAutofit/>
            </a:bodyPr>
            <a:lstStyle/>
            <a:p>
              <a:pPr marL="0" marR="0" lvl="0" indent="0" defTabSz="914167" eaLnBrk="1" fontAlgn="auto" latinLnBrk="0" hangingPunct="1">
                <a:lnSpc>
                  <a:spcPts val="3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 </a:t>
              </a:r>
            </a:p>
          </p:txBody>
        </p:sp>
        <p:sp>
          <p:nvSpPr>
            <p:cNvPr id="7" name="TextBox 6"/>
            <p:cNvSpPr txBox="1"/>
            <p:nvPr/>
          </p:nvSpPr>
          <p:spPr>
            <a:xfrm>
              <a:off x="5612027" y="4572324"/>
              <a:ext cx="6066234" cy="1390014"/>
            </a:xfrm>
            <a:prstGeom prst="rect">
              <a:avLst/>
            </a:prstGeom>
            <a:grpFill/>
          </p:spPr>
          <p:txBody>
            <a:bodyPr wrap="square" lIns="457135" tIns="137141" rIns="639989" rtlCol="0">
              <a:noAutofit/>
            </a:bodyPr>
            <a:lstStyle/>
            <a:p>
              <a:pPr marL="0" marR="0" lvl="0" indent="0" defTabSz="913716" eaLnBrk="1" fontAlgn="auto" latinLnBrk="0" hangingPunct="1">
                <a:lnSpc>
                  <a:spcPts val="2942"/>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grpSp>
      <p:sp>
        <p:nvSpPr>
          <p:cNvPr id="8" name="Title 2"/>
          <p:cNvSpPr>
            <a:spLocks noGrp="1"/>
          </p:cNvSpPr>
          <p:nvPr>
            <p:ph type="title"/>
          </p:nvPr>
        </p:nvSpPr>
        <p:spPr>
          <a:xfrm>
            <a:off x="269240" y="369722"/>
            <a:ext cx="11655840" cy="899665"/>
          </a:xfrm>
        </p:spPr>
        <p:txBody>
          <a:bodyPr/>
          <a:lstStyle/>
          <a:p>
            <a:r>
              <a:rPr lang="en-US" dirty="0"/>
              <a:t>Click to edit Master title style</a:t>
            </a:r>
          </a:p>
        </p:txBody>
      </p:sp>
    </p:spTree>
    <p:extLst>
      <p:ext uri="{BB962C8B-B14F-4D97-AF65-F5344CB8AC3E}">
        <p14:creationId xmlns:p14="http://schemas.microsoft.com/office/powerpoint/2010/main" val="95770661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719999"/>
            <a:ext cx="10753200" cy="4680000"/>
          </a:xfrm>
        </p:spPr>
        <p:txBody>
          <a:bodyPr anchor="ctr">
            <a:normAutofit/>
          </a:bodyPr>
          <a:lstStyle>
            <a:lvl1pPr algn="ctr">
              <a:defRPr sz="6400"/>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1AA24D38-83C0-1746-A1AD-5A34C587462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3861786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DD176EF-DB01-1143-BB19-7BF389CEEFB3}"/>
              </a:ext>
            </a:extLst>
          </p:cNvPr>
          <p:cNvSpPr>
            <a:spLocks noGrp="1"/>
          </p:cNvSpPr>
          <p:nvPr>
            <p:ph type="pic" sz="quarter" idx="14"/>
          </p:nvPr>
        </p:nvSpPr>
        <p:spPr>
          <a:xfrm>
            <a:off x="0" y="0"/>
            <a:ext cx="12192000" cy="6138000"/>
          </a:xfrm>
        </p:spPr>
        <p:txBody>
          <a:bodyPr/>
          <a:lstStyle/>
          <a:p>
            <a:r>
              <a:rPr lang="en-US"/>
              <a:t>Click icon to add picture</a:t>
            </a:r>
            <a:endParaRPr lang="fi-FI"/>
          </a:p>
        </p:txBody>
      </p:sp>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719999"/>
            <a:ext cx="10753200" cy="4680000"/>
          </a:xfrm>
        </p:spPr>
        <p:txBody>
          <a:bodyPr anchor="ctr">
            <a:normAutofit/>
          </a:bodyPr>
          <a:lstStyle>
            <a:lvl1pPr algn="ctr">
              <a:defRPr sz="6400"/>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1AA24D38-83C0-1746-A1AD-5A34C587462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094323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360000"/>
            <a:ext cx="10753200" cy="3060000"/>
          </a:xfrm>
        </p:spPr>
        <p:txBody>
          <a:bodyPr anchor="b">
            <a:normAutofit/>
          </a:bodyPr>
          <a:lstStyle>
            <a:lvl1pPr algn="ctr">
              <a:defRPr sz="6400"/>
            </a:lvl1pPr>
          </a:lstStyle>
          <a:p>
            <a:r>
              <a:rPr lang="en-US" dirty="0"/>
              <a:t>Click to edit title</a:t>
            </a:r>
            <a:endParaRPr lang="fi-FI" dirty="0"/>
          </a:p>
        </p:txBody>
      </p:sp>
      <p:sp>
        <p:nvSpPr>
          <p:cNvPr id="10" name="Text Placeholder 9">
            <a:extLst>
              <a:ext uri="{FF2B5EF4-FFF2-40B4-BE49-F238E27FC236}">
                <a16:creationId xmlns:a16="http://schemas.microsoft.com/office/drawing/2014/main" id="{74548EA6-2912-8742-8424-B4C74BA88D0D}"/>
              </a:ext>
            </a:extLst>
          </p:cNvPr>
          <p:cNvSpPr>
            <a:spLocks noGrp="1"/>
          </p:cNvSpPr>
          <p:nvPr>
            <p:ph type="body" sz="quarter" idx="13" hasCustomPrompt="1"/>
          </p:nvPr>
        </p:nvSpPr>
        <p:spPr>
          <a:xfrm>
            <a:off x="720000" y="3600000"/>
            <a:ext cx="10753200" cy="2160000"/>
          </a:xfrm>
        </p:spPr>
        <p:txBody>
          <a:bodyPr>
            <a:noAutofit/>
          </a:bodyPr>
          <a:lstStyle>
            <a:lvl1pPr marL="0" indent="0" algn="ctr">
              <a:buNone/>
              <a:defRPr sz="2400">
                <a:solidFill>
                  <a:srgbClr val="8C8C8C"/>
                </a:solidFill>
              </a:defRPr>
            </a:lvl1pPr>
            <a:lvl2pPr algn="ctr">
              <a:defRPr sz="3600"/>
            </a:lvl2pPr>
            <a:lvl3pPr algn="ctr">
              <a:defRPr sz="3600"/>
            </a:lvl3pPr>
            <a:lvl4pPr algn="ctr">
              <a:defRPr sz="3600"/>
            </a:lvl4pPr>
            <a:lvl5pPr algn="ctr">
              <a:defRPr sz="3600"/>
            </a:lvl5pPr>
          </a:lstStyle>
          <a:p>
            <a:pPr lvl="0"/>
            <a:r>
              <a:rPr lang="en-US" dirty="0"/>
              <a:t>Click to edit subtitle</a:t>
            </a:r>
          </a:p>
        </p:txBody>
      </p:sp>
      <p:sp>
        <p:nvSpPr>
          <p:cNvPr id="7" name="Footer Placeholder 3">
            <a:extLst>
              <a:ext uri="{FF2B5EF4-FFF2-40B4-BE49-F238E27FC236}">
                <a16:creationId xmlns:a16="http://schemas.microsoft.com/office/drawing/2014/main" id="{2FF82C6E-1696-1E49-8AC3-53ACA1C5DDC1}"/>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9070989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F76E7B5-AFB1-9F49-BB19-A262D2F13D2C}"/>
              </a:ext>
            </a:extLst>
          </p:cNvPr>
          <p:cNvSpPr>
            <a:spLocks noGrp="1"/>
          </p:cNvSpPr>
          <p:nvPr>
            <p:ph type="pic" sz="quarter" idx="14"/>
          </p:nvPr>
        </p:nvSpPr>
        <p:spPr>
          <a:xfrm>
            <a:off x="0" y="0"/>
            <a:ext cx="12192000" cy="6138000"/>
          </a:xfrm>
        </p:spPr>
        <p:txBody>
          <a:bodyPr/>
          <a:lstStyle/>
          <a:p>
            <a:r>
              <a:rPr lang="en-US"/>
              <a:t>Click icon to add picture</a:t>
            </a:r>
            <a:endParaRPr lang="fi-FI"/>
          </a:p>
        </p:txBody>
      </p:sp>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360000"/>
            <a:ext cx="10753200" cy="3060000"/>
          </a:xfrm>
        </p:spPr>
        <p:txBody>
          <a:bodyPr anchor="b">
            <a:normAutofit/>
          </a:bodyPr>
          <a:lstStyle>
            <a:lvl1pPr algn="ctr">
              <a:defRPr sz="6400"/>
            </a:lvl1pPr>
          </a:lstStyle>
          <a:p>
            <a:r>
              <a:rPr lang="en-US" dirty="0"/>
              <a:t>Click to edit title</a:t>
            </a:r>
            <a:endParaRPr lang="fi-FI" dirty="0"/>
          </a:p>
        </p:txBody>
      </p:sp>
      <p:sp>
        <p:nvSpPr>
          <p:cNvPr id="10" name="Text Placeholder 9">
            <a:extLst>
              <a:ext uri="{FF2B5EF4-FFF2-40B4-BE49-F238E27FC236}">
                <a16:creationId xmlns:a16="http://schemas.microsoft.com/office/drawing/2014/main" id="{74548EA6-2912-8742-8424-B4C74BA88D0D}"/>
              </a:ext>
            </a:extLst>
          </p:cNvPr>
          <p:cNvSpPr>
            <a:spLocks noGrp="1"/>
          </p:cNvSpPr>
          <p:nvPr>
            <p:ph type="body" sz="quarter" idx="13" hasCustomPrompt="1"/>
          </p:nvPr>
        </p:nvSpPr>
        <p:spPr>
          <a:xfrm>
            <a:off x="720000" y="3600000"/>
            <a:ext cx="10753200" cy="2160000"/>
          </a:xfrm>
        </p:spPr>
        <p:txBody>
          <a:bodyPr>
            <a:noAutofit/>
          </a:bodyPr>
          <a:lstStyle>
            <a:lvl1pPr marL="0" indent="0" algn="ctr">
              <a:buNone/>
              <a:defRPr sz="2400">
                <a:solidFill>
                  <a:srgbClr val="8C8C8C"/>
                </a:solidFill>
              </a:defRPr>
            </a:lvl1pPr>
            <a:lvl2pPr algn="ctr">
              <a:defRPr sz="3600"/>
            </a:lvl2pPr>
            <a:lvl3pPr algn="ctr">
              <a:defRPr sz="3600"/>
            </a:lvl3pPr>
            <a:lvl4pPr algn="ctr">
              <a:defRPr sz="3600"/>
            </a:lvl4pPr>
            <a:lvl5pPr algn="ctr">
              <a:defRPr sz="3600"/>
            </a:lvl5pPr>
          </a:lstStyle>
          <a:p>
            <a:pPr lvl="0"/>
            <a:r>
              <a:rPr lang="en-US" dirty="0"/>
              <a:t>Click to edit subtitle</a:t>
            </a:r>
          </a:p>
        </p:txBody>
      </p:sp>
      <p:sp>
        <p:nvSpPr>
          <p:cNvPr id="8" name="Footer Placeholder 3">
            <a:extLst>
              <a:ext uri="{FF2B5EF4-FFF2-40B4-BE49-F238E27FC236}">
                <a16:creationId xmlns:a16="http://schemas.microsoft.com/office/drawing/2014/main" id="{26A5EFBB-2FAC-E24A-895C-C3C5ADF5AF9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1361296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0D62563-9864-A240-85B9-97F585F33782}"/>
              </a:ext>
            </a:extLst>
          </p:cNvPr>
          <p:cNvSpPr>
            <a:spLocks noGrp="1"/>
          </p:cNvSpPr>
          <p:nvPr>
            <p:ph type="title" hasCustomPrompt="1"/>
          </p:nvPr>
        </p:nvSpPr>
        <p:spPr>
          <a:xfrm>
            <a:off x="720000" y="360000"/>
            <a:ext cx="10753200" cy="1080000"/>
          </a:xfrm>
        </p:spPr>
        <p:txBody>
          <a:bodyPr/>
          <a:lstStyle/>
          <a:p>
            <a:r>
              <a:rPr lang="en-US" dirty="0"/>
              <a:t>Click to edit title</a:t>
            </a:r>
            <a:endParaRPr lang="fi-FI" dirty="0"/>
          </a:p>
        </p:txBody>
      </p:sp>
      <p:sp>
        <p:nvSpPr>
          <p:cNvPr id="12" name="Content Placeholder 11">
            <a:extLst>
              <a:ext uri="{FF2B5EF4-FFF2-40B4-BE49-F238E27FC236}">
                <a16:creationId xmlns:a16="http://schemas.microsoft.com/office/drawing/2014/main" id="{B4D1DBF8-89E5-7A46-8424-1B6FD2A85B9A}"/>
              </a:ext>
            </a:extLst>
          </p:cNvPr>
          <p:cNvSpPr>
            <a:spLocks noGrp="1"/>
          </p:cNvSpPr>
          <p:nvPr>
            <p:ph sz="quarter" idx="14" hasCustomPrompt="1"/>
          </p:nvPr>
        </p:nvSpPr>
        <p:spPr>
          <a:xfrm>
            <a:off x="720000" y="1620000"/>
            <a:ext cx="10752863" cy="4140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42638CE4-5A40-2B4F-A4E2-0580A19B6F0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6031561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sic and Pictur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794942B-AAF0-1645-86DB-555365DE0A51}"/>
              </a:ext>
            </a:extLst>
          </p:cNvPr>
          <p:cNvSpPr>
            <a:spLocks noGrp="1"/>
          </p:cNvSpPr>
          <p:nvPr>
            <p:ph type="pic" sz="quarter" idx="15"/>
          </p:nvPr>
        </p:nvSpPr>
        <p:spPr>
          <a:xfrm>
            <a:off x="0" y="0"/>
            <a:ext cx="12192000" cy="6138000"/>
          </a:xfrm>
        </p:spPr>
        <p:txBody>
          <a:bodyPr/>
          <a:lstStyle/>
          <a:p>
            <a:r>
              <a:rPr lang="en-US"/>
              <a:t>Click icon to add picture</a:t>
            </a:r>
            <a:endParaRPr lang="fi-FI"/>
          </a:p>
        </p:txBody>
      </p:sp>
      <p:sp>
        <p:nvSpPr>
          <p:cNvPr id="10" name="Title 1">
            <a:extLst>
              <a:ext uri="{FF2B5EF4-FFF2-40B4-BE49-F238E27FC236}">
                <a16:creationId xmlns:a16="http://schemas.microsoft.com/office/drawing/2014/main" id="{20D62563-9864-A240-85B9-97F585F33782}"/>
              </a:ext>
            </a:extLst>
          </p:cNvPr>
          <p:cNvSpPr>
            <a:spLocks noGrp="1"/>
          </p:cNvSpPr>
          <p:nvPr>
            <p:ph type="title" hasCustomPrompt="1"/>
          </p:nvPr>
        </p:nvSpPr>
        <p:spPr>
          <a:xfrm>
            <a:off x="720000" y="360000"/>
            <a:ext cx="10753200" cy="1080000"/>
          </a:xfrm>
        </p:spPr>
        <p:txBody>
          <a:bodyPr/>
          <a:lstStyle/>
          <a:p>
            <a:r>
              <a:rPr lang="en-US" dirty="0"/>
              <a:t>Click to edit title</a:t>
            </a:r>
            <a:endParaRPr lang="fi-FI" dirty="0"/>
          </a:p>
        </p:txBody>
      </p:sp>
      <p:sp>
        <p:nvSpPr>
          <p:cNvPr id="12" name="Content Placeholder 11">
            <a:extLst>
              <a:ext uri="{FF2B5EF4-FFF2-40B4-BE49-F238E27FC236}">
                <a16:creationId xmlns:a16="http://schemas.microsoft.com/office/drawing/2014/main" id="{B4D1DBF8-89E5-7A46-8424-1B6FD2A85B9A}"/>
              </a:ext>
            </a:extLst>
          </p:cNvPr>
          <p:cNvSpPr>
            <a:spLocks noGrp="1"/>
          </p:cNvSpPr>
          <p:nvPr>
            <p:ph sz="quarter" idx="14" hasCustomPrompt="1"/>
          </p:nvPr>
        </p:nvSpPr>
        <p:spPr>
          <a:xfrm>
            <a:off x="720000" y="1620000"/>
            <a:ext cx="10752863" cy="4140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B99F74CD-CC3B-F341-9252-8F7D1F03271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606111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F76E7B5-AFB1-9F49-BB19-A262D2F13D2C}"/>
              </a:ext>
            </a:extLst>
          </p:cNvPr>
          <p:cNvSpPr>
            <a:spLocks noGrp="1"/>
          </p:cNvSpPr>
          <p:nvPr>
            <p:ph type="pic" sz="quarter" idx="14"/>
          </p:nvPr>
        </p:nvSpPr>
        <p:spPr>
          <a:xfrm>
            <a:off x="0" y="0"/>
            <a:ext cx="12192000" cy="6138000"/>
          </a:xfrm>
        </p:spPr>
        <p:txBody>
          <a:bodyPr/>
          <a:lstStyle/>
          <a:p>
            <a:r>
              <a:rPr lang="en-US"/>
              <a:t>Click icon to add picture</a:t>
            </a:r>
            <a:endParaRPr lang="fi-FI"/>
          </a:p>
        </p:txBody>
      </p:sp>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360000"/>
            <a:ext cx="10753200" cy="3060000"/>
          </a:xfrm>
        </p:spPr>
        <p:txBody>
          <a:bodyPr anchor="b">
            <a:normAutofit/>
          </a:bodyPr>
          <a:lstStyle>
            <a:lvl1pPr algn="ctr">
              <a:defRPr sz="6400"/>
            </a:lvl1pPr>
          </a:lstStyle>
          <a:p>
            <a:r>
              <a:rPr lang="en-US" dirty="0"/>
              <a:t>Click to edit title</a:t>
            </a:r>
            <a:endParaRPr lang="fi-FI" dirty="0"/>
          </a:p>
        </p:txBody>
      </p:sp>
      <p:sp>
        <p:nvSpPr>
          <p:cNvPr id="10" name="Text Placeholder 9">
            <a:extLst>
              <a:ext uri="{FF2B5EF4-FFF2-40B4-BE49-F238E27FC236}">
                <a16:creationId xmlns:a16="http://schemas.microsoft.com/office/drawing/2014/main" id="{74548EA6-2912-8742-8424-B4C74BA88D0D}"/>
              </a:ext>
            </a:extLst>
          </p:cNvPr>
          <p:cNvSpPr>
            <a:spLocks noGrp="1"/>
          </p:cNvSpPr>
          <p:nvPr>
            <p:ph type="body" sz="quarter" idx="13" hasCustomPrompt="1"/>
          </p:nvPr>
        </p:nvSpPr>
        <p:spPr>
          <a:xfrm>
            <a:off x="720000" y="3600000"/>
            <a:ext cx="10753200" cy="2160000"/>
          </a:xfrm>
        </p:spPr>
        <p:txBody>
          <a:bodyPr>
            <a:noAutofit/>
          </a:bodyPr>
          <a:lstStyle>
            <a:lvl1pPr marL="0" indent="0" algn="ctr">
              <a:buNone/>
              <a:defRPr sz="2400">
                <a:solidFill>
                  <a:srgbClr val="8C8C8C"/>
                </a:solidFill>
              </a:defRPr>
            </a:lvl1pPr>
            <a:lvl2pPr algn="ctr">
              <a:defRPr sz="3600"/>
            </a:lvl2pPr>
            <a:lvl3pPr algn="ctr">
              <a:defRPr sz="3600"/>
            </a:lvl3pPr>
            <a:lvl4pPr algn="ctr">
              <a:defRPr sz="3600"/>
            </a:lvl4pPr>
            <a:lvl5pPr algn="ctr">
              <a:defRPr sz="3600"/>
            </a:lvl5pPr>
          </a:lstStyle>
          <a:p>
            <a:pPr lvl="0"/>
            <a:r>
              <a:rPr lang="en-US" dirty="0"/>
              <a:t>Click to edit subtitle</a:t>
            </a:r>
          </a:p>
        </p:txBody>
      </p:sp>
      <p:sp>
        <p:nvSpPr>
          <p:cNvPr id="8" name="Footer Placeholder 3">
            <a:extLst>
              <a:ext uri="{FF2B5EF4-FFF2-40B4-BE49-F238E27FC236}">
                <a16:creationId xmlns:a16="http://schemas.microsoft.com/office/drawing/2014/main" id="{26A5EFBB-2FAC-E24A-895C-C3C5ADF5AF9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5553587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794942B-AAF0-1645-86DB-555365DE0A51}"/>
              </a:ext>
            </a:extLst>
          </p:cNvPr>
          <p:cNvSpPr>
            <a:spLocks noGrp="1"/>
          </p:cNvSpPr>
          <p:nvPr>
            <p:ph type="pic" sz="quarter" idx="15"/>
          </p:nvPr>
        </p:nvSpPr>
        <p:spPr>
          <a:xfrm>
            <a:off x="0" y="0"/>
            <a:ext cx="12192000" cy="6138000"/>
          </a:xfrm>
        </p:spPr>
        <p:txBody>
          <a:bodyPr/>
          <a:lstStyle/>
          <a:p>
            <a:r>
              <a:rPr lang="en-US"/>
              <a:t>Click icon to add picture</a:t>
            </a:r>
            <a:endParaRPr lang="fi-FI"/>
          </a:p>
        </p:txBody>
      </p:sp>
      <p:sp>
        <p:nvSpPr>
          <p:cNvPr id="7" name="Footer Placeholder 3">
            <a:extLst>
              <a:ext uri="{FF2B5EF4-FFF2-40B4-BE49-F238E27FC236}">
                <a16:creationId xmlns:a16="http://schemas.microsoft.com/office/drawing/2014/main" id="{B99F74CD-CC3B-F341-9252-8F7D1F03271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8578736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3F559FED-6165-6743-894C-EBAF484512A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338575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D6F73CA-8C1B-E741-BB22-9AF57698853A}"/>
              </a:ext>
            </a:extLst>
          </p:cNvPr>
          <p:cNvSpPr>
            <a:spLocks noGrp="1"/>
          </p:cNvSpPr>
          <p:nvPr>
            <p:ph type="pic" sz="quarter" idx="14"/>
          </p:nvPr>
        </p:nvSpPr>
        <p:spPr>
          <a:xfrm>
            <a:off x="6098400" y="0"/>
            <a:ext cx="6093600" cy="6138000"/>
          </a:xfrm>
        </p:spPr>
        <p:txBody>
          <a:bodyPr/>
          <a:lstStyle/>
          <a:p>
            <a:r>
              <a:rPr lang="en-US"/>
              <a:t>Click icon to add picture</a:t>
            </a:r>
            <a:endParaRPr lang="fi-FI"/>
          </a:p>
        </p:txBody>
      </p:sp>
      <p:sp>
        <p:nvSpPr>
          <p:cNvPr id="7" name="Title 1">
            <a:extLst>
              <a:ext uri="{FF2B5EF4-FFF2-40B4-BE49-F238E27FC236}">
                <a16:creationId xmlns:a16="http://schemas.microsoft.com/office/drawing/2014/main" id="{18FA58AB-891C-F549-BE0B-E1447AA80211}"/>
              </a:ext>
            </a:extLst>
          </p:cNvPr>
          <p:cNvSpPr>
            <a:spLocks noGrp="1"/>
          </p:cNvSpPr>
          <p:nvPr>
            <p:ph type="title" hasCustomPrompt="1"/>
          </p:nvPr>
        </p:nvSpPr>
        <p:spPr>
          <a:xfrm>
            <a:off x="720000" y="360000"/>
            <a:ext cx="4658400" cy="1080000"/>
          </a:xfrm>
        </p:spPr>
        <p:txBody>
          <a:bodyPr/>
          <a:lstStyle>
            <a:lvl1pPr>
              <a:lnSpc>
                <a:spcPct val="90000"/>
              </a:lnSpc>
              <a:defRPr/>
            </a:lvl1pPr>
          </a:lstStyle>
          <a:p>
            <a:r>
              <a:rPr lang="en-US" dirty="0"/>
              <a:t>Click to edit title</a:t>
            </a:r>
            <a:endParaRPr lang="fi-FI" dirty="0"/>
          </a:p>
        </p:txBody>
      </p:sp>
      <p:sp>
        <p:nvSpPr>
          <p:cNvPr id="10" name="Content Placeholder 9">
            <a:extLst>
              <a:ext uri="{FF2B5EF4-FFF2-40B4-BE49-F238E27FC236}">
                <a16:creationId xmlns:a16="http://schemas.microsoft.com/office/drawing/2014/main" id="{70EDF826-82C4-AF40-B123-47F791ADDD13}"/>
              </a:ext>
            </a:extLst>
          </p:cNvPr>
          <p:cNvSpPr>
            <a:spLocks noGrp="1"/>
          </p:cNvSpPr>
          <p:nvPr>
            <p:ph sz="quarter" idx="15" hasCustomPrompt="1"/>
          </p:nvPr>
        </p:nvSpPr>
        <p:spPr>
          <a:xfrm>
            <a:off x="719950" y="1620000"/>
            <a:ext cx="4658450"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8" name="Footer Placeholder 3">
            <a:extLst>
              <a:ext uri="{FF2B5EF4-FFF2-40B4-BE49-F238E27FC236}">
                <a16:creationId xmlns:a16="http://schemas.microsoft.com/office/drawing/2014/main" id="{8532743C-5D56-2241-B1D5-F9DEE57F120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9512091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D6F73CA-8C1B-E741-BB22-9AF57698853A}"/>
              </a:ext>
            </a:extLst>
          </p:cNvPr>
          <p:cNvSpPr>
            <a:spLocks noGrp="1"/>
          </p:cNvSpPr>
          <p:nvPr>
            <p:ph type="pic" sz="quarter" idx="14"/>
          </p:nvPr>
        </p:nvSpPr>
        <p:spPr>
          <a:xfrm>
            <a:off x="4800" y="0"/>
            <a:ext cx="6093600" cy="6138000"/>
          </a:xfrm>
        </p:spPr>
        <p:txBody>
          <a:bodyPr/>
          <a:lstStyle/>
          <a:p>
            <a:r>
              <a:rPr lang="en-US"/>
              <a:t>Click icon to add picture</a:t>
            </a:r>
            <a:endParaRPr lang="fi-FI"/>
          </a:p>
        </p:txBody>
      </p:sp>
      <p:sp>
        <p:nvSpPr>
          <p:cNvPr id="7" name="Title 1">
            <a:extLst>
              <a:ext uri="{FF2B5EF4-FFF2-40B4-BE49-F238E27FC236}">
                <a16:creationId xmlns:a16="http://schemas.microsoft.com/office/drawing/2014/main" id="{18FA58AB-891C-F549-BE0B-E1447AA80211}"/>
              </a:ext>
            </a:extLst>
          </p:cNvPr>
          <p:cNvSpPr>
            <a:spLocks noGrp="1"/>
          </p:cNvSpPr>
          <p:nvPr>
            <p:ph type="title" hasCustomPrompt="1"/>
          </p:nvPr>
        </p:nvSpPr>
        <p:spPr>
          <a:xfrm>
            <a:off x="6814800" y="360000"/>
            <a:ext cx="4658400" cy="1080000"/>
          </a:xfrm>
        </p:spPr>
        <p:txBody>
          <a:bodyPr/>
          <a:lstStyle>
            <a:lvl1pPr>
              <a:lnSpc>
                <a:spcPct val="90000"/>
              </a:lnSpc>
              <a:defRPr/>
            </a:lvl1pPr>
          </a:lstStyle>
          <a:p>
            <a:r>
              <a:rPr lang="en-US" dirty="0"/>
              <a:t>Click to edit title</a:t>
            </a:r>
            <a:endParaRPr lang="fi-FI" dirty="0"/>
          </a:p>
        </p:txBody>
      </p:sp>
      <p:sp>
        <p:nvSpPr>
          <p:cNvPr id="10" name="Content Placeholder 9">
            <a:extLst>
              <a:ext uri="{FF2B5EF4-FFF2-40B4-BE49-F238E27FC236}">
                <a16:creationId xmlns:a16="http://schemas.microsoft.com/office/drawing/2014/main" id="{70EDF826-82C4-AF40-B123-47F791ADDD13}"/>
              </a:ext>
            </a:extLst>
          </p:cNvPr>
          <p:cNvSpPr>
            <a:spLocks noGrp="1"/>
          </p:cNvSpPr>
          <p:nvPr>
            <p:ph sz="quarter" idx="15" hasCustomPrompt="1"/>
          </p:nvPr>
        </p:nvSpPr>
        <p:spPr>
          <a:xfrm>
            <a:off x="6814800" y="1620000"/>
            <a:ext cx="4658450"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8" name="Footer Placeholder 3">
            <a:extLst>
              <a:ext uri="{FF2B5EF4-FFF2-40B4-BE49-F238E27FC236}">
                <a16:creationId xmlns:a16="http://schemas.microsoft.com/office/drawing/2014/main" id="{4D782DC3-5D1B-3846-8EF2-FD7088DBED6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6614932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0000"/>
            <a:ext cx="5018400" cy="1080000"/>
          </a:xfrm>
        </p:spPr>
        <p:txBody>
          <a:bodyPr/>
          <a:lstStyle>
            <a:lvl1pPr>
              <a:lnSpc>
                <a:spcPct val="90000"/>
              </a:lnSpc>
              <a:defRPr/>
            </a:lvl1pPr>
          </a:lstStyle>
          <a:p>
            <a:r>
              <a:rPr lang="en-US" dirty="0"/>
              <a:t>Click to edit title</a:t>
            </a:r>
            <a:endParaRPr lang="fi-FI" dirty="0"/>
          </a:p>
        </p:txBody>
      </p:sp>
      <p:sp>
        <p:nvSpPr>
          <p:cNvPr id="5" name="Content Placeholder 4">
            <a:extLst>
              <a:ext uri="{FF2B5EF4-FFF2-40B4-BE49-F238E27FC236}">
                <a16:creationId xmlns:a16="http://schemas.microsoft.com/office/drawing/2014/main" id="{32F67955-4DDA-1640-93C8-BD0ECBBA171C}"/>
              </a:ext>
            </a:extLst>
          </p:cNvPr>
          <p:cNvSpPr>
            <a:spLocks noGrp="1"/>
          </p:cNvSpPr>
          <p:nvPr>
            <p:ph sz="quarter" idx="15" hasCustomPrompt="1"/>
          </p:nvPr>
        </p:nvSpPr>
        <p:spPr>
          <a:xfrm>
            <a:off x="6454801" y="360000"/>
            <a:ext cx="5018400" cy="540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9" name="Content Placeholder 8">
            <a:extLst>
              <a:ext uri="{FF2B5EF4-FFF2-40B4-BE49-F238E27FC236}">
                <a16:creationId xmlns:a16="http://schemas.microsoft.com/office/drawing/2014/main" id="{F0BB97FF-BA3A-364D-A0A9-B0D48A896386}"/>
              </a:ext>
            </a:extLst>
          </p:cNvPr>
          <p:cNvSpPr>
            <a:spLocks noGrp="1"/>
          </p:cNvSpPr>
          <p:nvPr>
            <p:ph sz="quarter" idx="16" hasCustomPrompt="1"/>
          </p:nvPr>
        </p:nvSpPr>
        <p:spPr>
          <a:xfrm>
            <a:off x="720000" y="1620000"/>
            <a:ext cx="5018399"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948D51F3-A795-934C-8EC5-02C3C455C46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5488255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6465500" y="360000"/>
            <a:ext cx="5018400" cy="1080000"/>
          </a:xfrm>
        </p:spPr>
        <p:txBody>
          <a:bodyPr/>
          <a:lstStyle>
            <a:lvl1pPr>
              <a:lnSpc>
                <a:spcPct val="90000"/>
              </a:lnSpc>
              <a:defRPr/>
            </a:lvl1pPr>
          </a:lstStyle>
          <a:p>
            <a:r>
              <a:rPr lang="en-US" dirty="0"/>
              <a:t>Click to edit title</a:t>
            </a:r>
            <a:endParaRPr lang="fi-FI" dirty="0"/>
          </a:p>
        </p:txBody>
      </p:sp>
      <p:sp>
        <p:nvSpPr>
          <p:cNvPr id="5" name="Content Placeholder 4">
            <a:extLst>
              <a:ext uri="{FF2B5EF4-FFF2-40B4-BE49-F238E27FC236}">
                <a16:creationId xmlns:a16="http://schemas.microsoft.com/office/drawing/2014/main" id="{32F67955-4DDA-1640-93C8-BD0ECBBA171C}"/>
              </a:ext>
            </a:extLst>
          </p:cNvPr>
          <p:cNvSpPr>
            <a:spLocks noGrp="1"/>
          </p:cNvSpPr>
          <p:nvPr>
            <p:ph sz="quarter" idx="15" hasCustomPrompt="1"/>
          </p:nvPr>
        </p:nvSpPr>
        <p:spPr>
          <a:xfrm>
            <a:off x="720000" y="360000"/>
            <a:ext cx="5018400" cy="540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9" name="Content Placeholder 8">
            <a:extLst>
              <a:ext uri="{FF2B5EF4-FFF2-40B4-BE49-F238E27FC236}">
                <a16:creationId xmlns:a16="http://schemas.microsoft.com/office/drawing/2014/main" id="{F0BB97FF-BA3A-364D-A0A9-B0D48A896386}"/>
              </a:ext>
            </a:extLst>
          </p:cNvPr>
          <p:cNvSpPr>
            <a:spLocks noGrp="1"/>
          </p:cNvSpPr>
          <p:nvPr>
            <p:ph sz="quarter" idx="16" hasCustomPrompt="1"/>
          </p:nvPr>
        </p:nvSpPr>
        <p:spPr>
          <a:xfrm>
            <a:off x="6465500" y="1620000"/>
            <a:ext cx="5018399"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6EAAD4F0-58E4-004A-8335-4A56B4C9DB1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704536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 y="1692000"/>
            <a:ext cx="6098400" cy="4446000"/>
          </a:xfrm>
        </p:spPr>
        <p:txBody>
          <a:bodyPr/>
          <a:lstStyle>
            <a:lvl1pPr marL="0" indent="0" algn="ctr">
              <a:buNone/>
              <a:defRPr/>
            </a:lvl1pPr>
          </a:lstStyle>
          <a:p>
            <a:r>
              <a:rPr lang="en-US"/>
              <a:t>Click icon to add picture</a:t>
            </a:r>
            <a:endParaRPr lang="fi-FI" dirty="0"/>
          </a:p>
        </p:txBody>
      </p:sp>
      <p:sp>
        <p:nvSpPr>
          <p:cNvPr id="12" name="Picture Placeholder 3">
            <a:extLst>
              <a:ext uri="{FF2B5EF4-FFF2-40B4-BE49-F238E27FC236}">
                <a16:creationId xmlns:a16="http://schemas.microsoft.com/office/drawing/2014/main" id="{9BA8D7BF-AA05-964D-A53E-D645B4CEBBF2}"/>
              </a:ext>
            </a:extLst>
          </p:cNvPr>
          <p:cNvSpPr>
            <a:spLocks noGrp="1"/>
          </p:cNvSpPr>
          <p:nvPr>
            <p:ph type="pic" sz="quarter" idx="14"/>
          </p:nvPr>
        </p:nvSpPr>
        <p:spPr>
          <a:xfrm>
            <a:off x="6096000" y="1692000"/>
            <a:ext cx="6096000" cy="4446000"/>
          </a:xfrm>
        </p:spPr>
        <p:txBody>
          <a:bodyPr/>
          <a:lstStyle>
            <a:lvl1pPr marL="0" indent="0" algn="ctr">
              <a:buNone/>
              <a:defRPr/>
            </a:lvl1pPr>
          </a:lstStyle>
          <a:p>
            <a:r>
              <a:rPr lang="en-US"/>
              <a:t>Click icon to add picture</a:t>
            </a:r>
            <a:endParaRPr lang="fi-FI" dirty="0"/>
          </a:p>
        </p:txBody>
      </p:sp>
      <p:sp>
        <p:nvSpPr>
          <p:cNvPr id="14" name="Title 1">
            <a:extLst>
              <a:ext uri="{FF2B5EF4-FFF2-40B4-BE49-F238E27FC236}">
                <a16:creationId xmlns:a16="http://schemas.microsoft.com/office/drawing/2014/main" id="{C925F4D1-4FF4-ED46-8975-524C17EF4EA6}"/>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D06D4A98-DB5E-D241-9A08-C7087784946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0454880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 y="1692000"/>
            <a:ext cx="4063799" cy="4446000"/>
          </a:xfrm>
        </p:spPr>
        <p:txBody>
          <a:bodyPr/>
          <a:lstStyle>
            <a:lvl1pPr marL="0" indent="0" algn="ctr">
              <a:buNone/>
              <a:defRPr/>
            </a:lvl1pPr>
          </a:lstStyle>
          <a:p>
            <a:r>
              <a:rPr lang="en-US"/>
              <a:t>Click icon to add picture</a:t>
            </a:r>
            <a:endParaRPr lang="fi-FI" dirty="0"/>
          </a:p>
        </p:txBody>
      </p:sp>
      <p:sp>
        <p:nvSpPr>
          <p:cNvPr id="8" name="Picture Placeholder 3">
            <a:extLst>
              <a:ext uri="{FF2B5EF4-FFF2-40B4-BE49-F238E27FC236}">
                <a16:creationId xmlns:a16="http://schemas.microsoft.com/office/drawing/2014/main" id="{319BD40D-7479-F242-89C4-D9E3E426D8F7}"/>
              </a:ext>
            </a:extLst>
          </p:cNvPr>
          <p:cNvSpPr>
            <a:spLocks noGrp="1"/>
          </p:cNvSpPr>
          <p:nvPr>
            <p:ph type="pic" sz="quarter" idx="14"/>
          </p:nvPr>
        </p:nvSpPr>
        <p:spPr>
          <a:xfrm>
            <a:off x="4063800" y="1692000"/>
            <a:ext cx="4064399" cy="4446000"/>
          </a:xfrm>
        </p:spPr>
        <p:txBody>
          <a:bodyPr/>
          <a:lstStyle>
            <a:lvl1pPr marL="0" indent="0" algn="ctr">
              <a:buNone/>
              <a:defRPr/>
            </a:lvl1pPr>
          </a:lstStyle>
          <a:p>
            <a:r>
              <a:rPr lang="en-US"/>
              <a:t>Click icon to add picture</a:t>
            </a:r>
            <a:endParaRPr lang="fi-FI"/>
          </a:p>
        </p:txBody>
      </p:sp>
      <p:sp>
        <p:nvSpPr>
          <p:cNvPr id="11" name="Picture Placeholder 3">
            <a:extLst>
              <a:ext uri="{FF2B5EF4-FFF2-40B4-BE49-F238E27FC236}">
                <a16:creationId xmlns:a16="http://schemas.microsoft.com/office/drawing/2014/main" id="{A3AE4FBA-230F-6B45-A9A0-734D85A0AF05}"/>
              </a:ext>
            </a:extLst>
          </p:cNvPr>
          <p:cNvSpPr>
            <a:spLocks noGrp="1"/>
          </p:cNvSpPr>
          <p:nvPr>
            <p:ph type="pic" sz="quarter" idx="15"/>
          </p:nvPr>
        </p:nvSpPr>
        <p:spPr>
          <a:xfrm>
            <a:off x="8128199" y="1692000"/>
            <a:ext cx="4064399" cy="4446000"/>
          </a:xfrm>
        </p:spPr>
        <p:txBody>
          <a:bodyPr/>
          <a:lstStyle>
            <a:lvl1pPr marL="0" indent="0" algn="ctr">
              <a:buNone/>
              <a:defRPr/>
            </a:lvl1pPr>
          </a:lstStyle>
          <a:p>
            <a:r>
              <a:rPr lang="en-US"/>
              <a:t>Click icon to add picture</a:t>
            </a:r>
            <a:endParaRPr lang="fi-FI"/>
          </a:p>
        </p:txBody>
      </p:sp>
      <p:sp>
        <p:nvSpPr>
          <p:cNvPr id="12" name="Title 1">
            <a:extLst>
              <a:ext uri="{FF2B5EF4-FFF2-40B4-BE49-F238E27FC236}">
                <a16:creationId xmlns:a16="http://schemas.microsoft.com/office/drawing/2014/main" id="{432BF0D4-D417-E649-9B5B-4DBFD25AA706}"/>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48D7CCED-414D-C744-B1CF-5D382665F46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7432921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0" y="1692000"/>
            <a:ext cx="3049200" cy="4446000"/>
          </a:xfrm>
        </p:spPr>
        <p:txBody>
          <a:bodyPr/>
          <a:lstStyle>
            <a:lvl1pPr marL="0" indent="0" algn="ctr">
              <a:buNone/>
              <a:defRPr/>
            </a:lvl1pPr>
          </a:lstStyle>
          <a:p>
            <a:r>
              <a:rPr lang="en-US"/>
              <a:t>Click icon to add picture</a:t>
            </a:r>
            <a:endParaRPr lang="fi-FI"/>
          </a:p>
        </p:txBody>
      </p:sp>
      <p:sp>
        <p:nvSpPr>
          <p:cNvPr id="7" name="Picture Placeholder 3">
            <a:extLst>
              <a:ext uri="{FF2B5EF4-FFF2-40B4-BE49-F238E27FC236}">
                <a16:creationId xmlns:a16="http://schemas.microsoft.com/office/drawing/2014/main" id="{416DB0BD-B78F-AC4D-92ED-8123DF3D581E}"/>
              </a:ext>
            </a:extLst>
          </p:cNvPr>
          <p:cNvSpPr>
            <a:spLocks noGrp="1"/>
          </p:cNvSpPr>
          <p:nvPr>
            <p:ph type="pic" sz="quarter" idx="14"/>
          </p:nvPr>
        </p:nvSpPr>
        <p:spPr>
          <a:xfrm>
            <a:off x="3049200" y="1692000"/>
            <a:ext cx="3044400" cy="4446000"/>
          </a:xfrm>
        </p:spPr>
        <p:txBody>
          <a:bodyPr/>
          <a:lstStyle>
            <a:lvl1pPr marL="0" indent="0" algn="ctr">
              <a:buNone/>
              <a:defRPr/>
            </a:lvl1pPr>
          </a:lstStyle>
          <a:p>
            <a:r>
              <a:rPr lang="en-US"/>
              <a:t>Click icon to add picture</a:t>
            </a:r>
            <a:endParaRPr lang="fi-FI"/>
          </a:p>
        </p:txBody>
      </p:sp>
      <p:sp>
        <p:nvSpPr>
          <p:cNvPr id="9" name="Picture Placeholder 3">
            <a:extLst>
              <a:ext uri="{FF2B5EF4-FFF2-40B4-BE49-F238E27FC236}">
                <a16:creationId xmlns:a16="http://schemas.microsoft.com/office/drawing/2014/main" id="{A2ED0EA7-C006-9543-8C15-5E9394422E98}"/>
              </a:ext>
            </a:extLst>
          </p:cNvPr>
          <p:cNvSpPr>
            <a:spLocks noGrp="1"/>
          </p:cNvSpPr>
          <p:nvPr>
            <p:ph type="pic" sz="quarter" idx="15"/>
          </p:nvPr>
        </p:nvSpPr>
        <p:spPr>
          <a:xfrm>
            <a:off x="6093600" y="1692000"/>
            <a:ext cx="3049200" cy="4446000"/>
          </a:xfrm>
        </p:spPr>
        <p:txBody>
          <a:bodyPr/>
          <a:lstStyle>
            <a:lvl1pPr marL="0" indent="0" algn="ctr">
              <a:buNone/>
              <a:defRPr/>
            </a:lvl1pPr>
          </a:lstStyle>
          <a:p>
            <a:r>
              <a:rPr lang="en-US"/>
              <a:t>Click icon to add picture</a:t>
            </a:r>
            <a:endParaRPr lang="fi-FI"/>
          </a:p>
        </p:txBody>
      </p:sp>
      <p:sp>
        <p:nvSpPr>
          <p:cNvPr id="10" name="Picture Placeholder 3">
            <a:extLst>
              <a:ext uri="{FF2B5EF4-FFF2-40B4-BE49-F238E27FC236}">
                <a16:creationId xmlns:a16="http://schemas.microsoft.com/office/drawing/2014/main" id="{E47D41F6-9905-5849-8B64-DCEE8F93D252}"/>
              </a:ext>
            </a:extLst>
          </p:cNvPr>
          <p:cNvSpPr>
            <a:spLocks noGrp="1"/>
          </p:cNvSpPr>
          <p:nvPr>
            <p:ph type="pic" sz="quarter" idx="16"/>
          </p:nvPr>
        </p:nvSpPr>
        <p:spPr>
          <a:xfrm>
            <a:off x="9142800" y="1692000"/>
            <a:ext cx="3049200" cy="4446000"/>
          </a:xfrm>
        </p:spPr>
        <p:txBody>
          <a:bodyPr/>
          <a:lstStyle>
            <a:lvl1pPr marL="0" indent="0" algn="ctr">
              <a:buNone/>
              <a:defRPr/>
            </a:lvl1pPr>
          </a:lstStyle>
          <a:p>
            <a:r>
              <a:rPr lang="en-US"/>
              <a:t>Click icon to add picture</a:t>
            </a:r>
            <a:endParaRPr lang="fi-FI"/>
          </a:p>
        </p:txBody>
      </p:sp>
      <p:sp>
        <p:nvSpPr>
          <p:cNvPr id="14" name="Title 1">
            <a:extLst>
              <a:ext uri="{FF2B5EF4-FFF2-40B4-BE49-F238E27FC236}">
                <a16:creationId xmlns:a16="http://schemas.microsoft.com/office/drawing/2014/main" id="{2A18D2E0-7B32-2642-BE61-4354969A4E6F}"/>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8" name="Footer Placeholder 3">
            <a:extLst>
              <a:ext uri="{FF2B5EF4-FFF2-40B4-BE49-F238E27FC236}">
                <a16:creationId xmlns:a16="http://schemas.microsoft.com/office/drawing/2014/main" id="{8FCB2625-EBB4-D441-949B-79B8773C5A8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56071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0" y="1692000"/>
            <a:ext cx="2437200" cy="4446000"/>
          </a:xfrm>
        </p:spPr>
        <p:txBody>
          <a:bodyPr/>
          <a:lstStyle>
            <a:lvl1pPr marL="0" indent="0" algn="ctr">
              <a:buNone/>
              <a:defRPr/>
            </a:lvl1pPr>
          </a:lstStyle>
          <a:p>
            <a:r>
              <a:rPr lang="en-US"/>
              <a:t>Click icon to add picture</a:t>
            </a:r>
            <a:endParaRPr lang="fi-FI" dirty="0"/>
          </a:p>
        </p:txBody>
      </p:sp>
      <p:sp>
        <p:nvSpPr>
          <p:cNvPr id="8" name="Picture Placeholder 3">
            <a:extLst>
              <a:ext uri="{FF2B5EF4-FFF2-40B4-BE49-F238E27FC236}">
                <a16:creationId xmlns:a16="http://schemas.microsoft.com/office/drawing/2014/main" id="{05A1CF52-D47F-3C4A-A0D9-B9202F543046}"/>
              </a:ext>
            </a:extLst>
          </p:cNvPr>
          <p:cNvSpPr>
            <a:spLocks noGrp="1"/>
          </p:cNvSpPr>
          <p:nvPr>
            <p:ph type="pic" sz="quarter" idx="14"/>
          </p:nvPr>
        </p:nvSpPr>
        <p:spPr>
          <a:xfrm>
            <a:off x="2437200" y="1692000"/>
            <a:ext cx="2437200" cy="4446000"/>
          </a:xfrm>
        </p:spPr>
        <p:txBody>
          <a:bodyPr/>
          <a:lstStyle>
            <a:lvl1pPr marL="0" indent="0" algn="ctr">
              <a:buNone/>
              <a:defRPr/>
            </a:lvl1pPr>
          </a:lstStyle>
          <a:p>
            <a:r>
              <a:rPr lang="en-US"/>
              <a:t>Click icon to add picture</a:t>
            </a:r>
            <a:endParaRPr lang="fi-FI" dirty="0"/>
          </a:p>
        </p:txBody>
      </p:sp>
      <p:sp>
        <p:nvSpPr>
          <p:cNvPr id="11" name="Picture Placeholder 3">
            <a:extLst>
              <a:ext uri="{FF2B5EF4-FFF2-40B4-BE49-F238E27FC236}">
                <a16:creationId xmlns:a16="http://schemas.microsoft.com/office/drawing/2014/main" id="{68031D60-B5E6-EC4B-92D6-842F5A6B6A84}"/>
              </a:ext>
            </a:extLst>
          </p:cNvPr>
          <p:cNvSpPr>
            <a:spLocks noGrp="1"/>
          </p:cNvSpPr>
          <p:nvPr>
            <p:ph type="pic" sz="quarter" idx="15"/>
          </p:nvPr>
        </p:nvSpPr>
        <p:spPr>
          <a:xfrm>
            <a:off x="9748800" y="1692000"/>
            <a:ext cx="2443200" cy="4446000"/>
          </a:xfrm>
        </p:spPr>
        <p:txBody>
          <a:bodyPr/>
          <a:lstStyle>
            <a:lvl1pPr marL="0" indent="0" algn="ctr">
              <a:buNone/>
              <a:defRPr/>
            </a:lvl1pPr>
          </a:lstStyle>
          <a:p>
            <a:r>
              <a:rPr lang="en-US"/>
              <a:t>Click icon to add picture</a:t>
            </a:r>
            <a:endParaRPr lang="fi-FI" dirty="0"/>
          </a:p>
        </p:txBody>
      </p:sp>
      <p:sp>
        <p:nvSpPr>
          <p:cNvPr id="12" name="Picture Placeholder 3">
            <a:extLst>
              <a:ext uri="{FF2B5EF4-FFF2-40B4-BE49-F238E27FC236}">
                <a16:creationId xmlns:a16="http://schemas.microsoft.com/office/drawing/2014/main" id="{931B08D8-E031-BF41-812C-78070E664172}"/>
              </a:ext>
            </a:extLst>
          </p:cNvPr>
          <p:cNvSpPr>
            <a:spLocks noGrp="1"/>
          </p:cNvSpPr>
          <p:nvPr>
            <p:ph type="pic" sz="quarter" idx="16"/>
          </p:nvPr>
        </p:nvSpPr>
        <p:spPr>
          <a:xfrm>
            <a:off x="7311600" y="1692000"/>
            <a:ext cx="2437200" cy="4446000"/>
          </a:xfrm>
        </p:spPr>
        <p:txBody>
          <a:bodyPr/>
          <a:lstStyle>
            <a:lvl1pPr marL="0" indent="0" algn="ctr">
              <a:buNone/>
              <a:defRPr/>
            </a:lvl1pPr>
          </a:lstStyle>
          <a:p>
            <a:r>
              <a:rPr lang="en-US"/>
              <a:t>Click icon to add picture</a:t>
            </a:r>
            <a:endParaRPr lang="fi-FI" dirty="0"/>
          </a:p>
        </p:txBody>
      </p:sp>
      <p:sp>
        <p:nvSpPr>
          <p:cNvPr id="13" name="Picture Placeholder 3">
            <a:extLst>
              <a:ext uri="{FF2B5EF4-FFF2-40B4-BE49-F238E27FC236}">
                <a16:creationId xmlns:a16="http://schemas.microsoft.com/office/drawing/2014/main" id="{9B59E15D-E78A-5D45-986D-8E9659FE48B7}"/>
              </a:ext>
            </a:extLst>
          </p:cNvPr>
          <p:cNvSpPr>
            <a:spLocks noGrp="1"/>
          </p:cNvSpPr>
          <p:nvPr>
            <p:ph type="pic" sz="quarter" idx="17"/>
          </p:nvPr>
        </p:nvSpPr>
        <p:spPr>
          <a:xfrm>
            <a:off x="4874400" y="1692000"/>
            <a:ext cx="2437200" cy="4446000"/>
          </a:xfrm>
        </p:spPr>
        <p:txBody>
          <a:bodyPr/>
          <a:lstStyle>
            <a:lvl1pPr marL="0" indent="0" algn="ctr">
              <a:buNone/>
              <a:defRPr/>
            </a:lvl1pPr>
          </a:lstStyle>
          <a:p>
            <a:r>
              <a:rPr lang="en-US"/>
              <a:t>Click icon to add picture</a:t>
            </a:r>
            <a:endParaRPr lang="fi-FI" dirty="0"/>
          </a:p>
        </p:txBody>
      </p:sp>
      <p:sp>
        <p:nvSpPr>
          <p:cNvPr id="16" name="Title 1">
            <a:extLst>
              <a:ext uri="{FF2B5EF4-FFF2-40B4-BE49-F238E27FC236}">
                <a16:creationId xmlns:a16="http://schemas.microsoft.com/office/drawing/2014/main" id="{3553F1A8-DD20-9E46-A065-C3103138B131}"/>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Footer Placeholder 3">
            <a:extLst>
              <a:ext uri="{FF2B5EF4-FFF2-40B4-BE49-F238E27FC236}">
                <a16:creationId xmlns:a16="http://schemas.microsoft.com/office/drawing/2014/main" id="{69ECAE5E-BBAE-F845-8946-0F38918BA544}"/>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551192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0D62563-9864-A240-85B9-97F585F33782}"/>
              </a:ext>
            </a:extLst>
          </p:cNvPr>
          <p:cNvSpPr>
            <a:spLocks noGrp="1"/>
          </p:cNvSpPr>
          <p:nvPr>
            <p:ph type="title" hasCustomPrompt="1"/>
          </p:nvPr>
        </p:nvSpPr>
        <p:spPr>
          <a:xfrm>
            <a:off x="720000" y="360000"/>
            <a:ext cx="10753200" cy="1080000"/>
          </a:xfrm>
        </p:spPr>
        <p:txBody>
          <a:bodyPr/>
          <a:lstStyle/>
          <a:p>
            <a:r>
              <a:rPr lang="en-US" dirty="0"/>
              <a:t>Click to edit title</a:t>
            </a:r>
            <a:endParaRPr lang="fi-FI" dirty="0"/>
          </a:p>
        </p:txBody>
      </p:sp>
      <p:sp>
        <p:nvSpPr>
          <p:cNvPr id="12" name="Content Placeholder 11">
            <a:extLst>
              <a:ext uri="{FF2B5EF4-FFF2-40B4-BE49-F238E27FC236}">
                <a16:creationId xmlns:a16="http://schemas.microsoft.com/office/drawing/2014/main" id="{B4D1DBF8-89E5-7A46-8424-1B6FD2A85B9A}"/>
              </a:ext>
            </a:extLst>
          </p:cNvPr>
          <p:cNvSpPr>
            <a:spLocks noGrp="1"/>
          </p:cNvSpPr>
          <p:nvPr>
            <p:ph sz="quarter" idx="14" hasCustomPrompt="1"/>
          </p:nvPr>
        </p:nvSpPr>
        <p:spPr>
          <a:xfrm>
            <a:off x="720000" y="1620000"/>
            <a:ext cx="10752863" cy="4140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42638CE4-5A40-2B4F-A4E2-0580A19B6F0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3070915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 Circl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42960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40E554FD-A664-774F-8FB5-A819E177E271}"/>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7B8FEEF2-C975-BF49-B66C-1453055995F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619683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213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645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32D7D675-79B4-0145-9AFA-073415A5E360}"/>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8" name="Footer Placeholder 3">
            <a:extLst>
              <a:ext uri="{FF2B5EF4-FFF2-40B4-BE49-F238E27FC236}">
                <a16:creationId xmlns:a16="http://schemas.microsoft.com/office/drawing/2014/main" id="{D8575102-BE09-A845-8D19-EC40F9E6F3A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2978593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Circl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33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42960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825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3" name="Title 1">
            <a:extLst>
              <a:ext uri="{FF2B5EF4-FFF2-40B4-BE49-F238E27FC236}">
                <a16:creationId xmlns:a16="http://schemas.microsoft.com/office/drawing/2014/main" id="{18C8AC81-2285-3748-90E0-ED852EAB5E0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58C7E059-5D04-3045-AA7A-00D3387229F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1417960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 Cont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5016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6" name="Text Placeholder 18">
            <a:extLst>
              <a:ext uri="{FF2B5EF4-FFF2-40B4-BE49-F238E27FC236}">
                <a16:creationId xmlns:a16="http://schemas.microsoft.com/office/drawing/2014/main" id="{9D1D161E-D5B8-BA4C-9A2E-3C192876BE32}"/>
              </a:ext>
            </a:extLst>
          </p:cNvPr>
          <p:cNvSpPr>
            <a:spLocks noGrp="1"/>
          </p:cNvSpPr>
          <p:nvPr>
            <p:ph type="body" sz="quarter" idx="17" hasCustomPrompt="1"/>
          </p:nvPr>
        </p:nvSpPr>
        <p:spPr>
          <a:xfrm>
            <a:off x="720000" y="4107876"/>
            <a:ext cx="107532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 name="Footer Placeholder 3">
            <a:extLst>
              <a:ext uri="{FF2B5EF4-FFF2-40B4-BE49-F238E27FC236}">
                <a16:creationId xmlns:a16="http://schemas.microsoft.com/office/drawing/2014/main" id="{6F6645D6-2D44-854E-BF8B-DFE7E87B0358}"/>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8624576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nta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2520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75096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20" name="Text Placeholder 18">
            <a:extLst>
              <a:ext uri="{FF2B5EF4-FFF2-40B4-BE49-F238E27FC236}">
                <a16:creationId xmlns:a16="http://schemas.microsoft.com/office/drawing/2014/main" id="{9C370407-25CC-B044-9B6B-3E6F277F3480}"/>
              </a:ext>
            </a:extLst>
          </p:cNvPr>
          <p:cNvSpPr>
            <a:spLocks noGrp="1"/>
          </p:cNvSpPr>
          <p:nvPr>
            <p:ph type="body" sz="quarter" idx="17" hasCustomPrompt="1"/>
          </p:nvPr>
        </p:nvSpPr>
        <p:spPr>
          <a:xfrm>
            <a:off x="1440000" y="4107876"/>
            <a:ext cx="432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2" name="Text Placeholder 18">
            <a:extLst>
              <a:ext uri="{FF2B5EF4-FFF2-40B4-BE49-F238E27FC236}">
                <a16:creationId xmlns:a16="http://schemas.microsoft.com/office/drawing/2014/main" id="{B846367E-43B7-2746-BFC9-45B455F30941}"/>
              </a:ext>
            </a:extLst>
          </p:cNvPr>
          <p:cNvSpPr>
            <a:spLocks noGrp="1"/>
          </p:cNvSpPr>
          <p:nvPr>
            <p:ph type="body" sz="quarter" idx="19" hasCustomPrompt="1"/>
          </p:nvPr>
        </p:nvSpPr>
        <p:spPr>
          <a:xfrm>
            <a:off x="6429600" y="4107876"/>
            <a:ext cx="432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 name="Footer Placeholder 3">
            <a:extLst>
              <a:ext uri="{FF2B5EF4-FFF2-40B4-BE49-F238E27FC236}">
                <a16:creationId xmlns:a16="http://schemas.microsoft.com/office/drawing/2014/main" id="{40CAB782-5D58-7C48-91F1-EA8B79A437A4}"/>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5787586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onta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7748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5016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82548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22" name="Text Placeholder 18">
            <a:extLst>
              <a:ext uri="{FF2B5EF4-FFF2-40B4-BE49-F238E27FC236}">
                <a16:creationId xmlns:a16="http://schemas.microsoft.com/office/drawing/2014/main" id="{B293C2F5-764D-CF4D-9E43-7368420EFE15}"/>
              </a:ext>
            </a:extLst>
          </p:cNvPr>
          <p:cNvSpPr>
            <a:spLocks noGrp="1"/>
          </p:cNvSpPr>
          <p:nvPr>
            <p:ph type="body" sz="quarter" idx="19" hasCustomPrompt="1"/>
          </p:nvPr>
        </p:nvSpPr>
        <p:spPr>
          <a:xfrm>
            <a:off x="141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4" name="Text Placeholder 18">
            <a:extLst>
              <a:ext uri="{FF2B5EF4-FFF2-40B4-BE49-F238E27FC236}">
                <a16:creationId xmlns:a16="http://schemas.microsoft.com/office/drawing/2014/main" id="{728DE380-8E43-EA44-84ED-EF0382F07657}"/>
              </a:ext>
            </a:extLst>
          </p:cNvPr>
          <p:cNvSpPr>
            <a:spLocks noGrp="1"/>
          </p:cNvSpPr>
          <p:nvPr>
            <p:ph type="body" sz="quarter" idx="21" hasCustomPrompt="1"/>
          </p:nvPr>
        </p:nvSpPr>
        <p:spPr>
          <a:xfrm>
            <a:off x="465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6" name="Text Placeholder 18">
            <a:extLst>
              <a:ext uri="{FF2B5EF4-FFF2-40B4-BE49-F238E27FC236}">
                <a16:creationId xmlns:a16="http://schemas.microsoft.com/office/drawing/2014/main" id="{F853805C-B825-D040-8622-C48F32F02E37}"/>
              </a:ext>
            </a:extLst>
          </p:cNvPr>
          <p:cNvSpPr>
            <a:spLocks noGrp="1"/>
          </p:cNvSpPr>
          <p:nvPr>
            <p:ph type="body" sz="quarter" idx="23" hasCustomPrompt="1"/>
          </p:nvPr>
        </p:nvSpPr>
        <p:spPr>
          <a:xfrm>
            <a:off x="789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1" name="Footer Placeholder 3">
            <a:extLst>
              <a:ext uri="{FF2B5EF4-FFF2-40B4-BE49-F238E27FC236}">
                <a16:creationId xmlns:a16="http://schemas.microsoft.com/office/drawing/2014/main" id="{CDC69AFA-434D-D74A-8FDD-B968A46B126A}"/>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7066465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4078800" y="365125"/>
            <a:ext cx="7394400" cy="1080000"/>
          </a:xfrm>
        </p:spPr>
        <p:txBody>
          <a:bodyPr/>
          <a:lstStyle>
            <a:lvl1pPr algn="l">
              <a:lnSpc>
                <a:spcPct val="90000"/>
              </a:lnSpc>
              <a:defRPr/>
            </a:lvl1pPr>
          </a:lstStyle>
          <a:p>
            <a:r>
              <a:rPr lang="en-US" dirty="0"/>
              <a:t>Click to edit title</a:t>
            </a:r>
            <a:endParaRPr lang="fi-FI" dirty="0"/>
          </a:p>
        </p:txBody>
      </p:sp>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365125"/>
            <a:ext cx="2880000" cy="2880000"/>
          </a:xfrm>
          <a:prstGeom prst="ellipse">
            <a:avLst/>
          </a:prstGeom>
          <a:noFill/>
        </p:spPr>
        <p:txBody>
          <a:bodyPr/>
          <a:lstStyle>
            <a:lvl1pPr marL="0" indent="0" algn="ctr">
              <a:buNone/>
              <a:defRPr/>
            </a:lvl1pPr>
          </a:lstStyle>
          <a:p>
            <a:r>
              <a:rPr lang="en-US"/>
              <a:t>Click icon to add picture</a:t>
            </a:r>
            <a:endParaRPr lang="fi-FI" dirty="0"/>
          </a:p>
        </p:txBody>
      </p:sp>
      <p:sp>
        <p:nvSpPr>
          <p:cNvPr id="16" name="Content Placeholder 11">
            <a:extLst>
              <a:ext uri="{FF2B5EF4-FFF2-40B4-BE49-F238E27FC236}">
                <a16:creationId xmlns:a16="http://schemas.microsoft.com/office/drawing/2014/main" id="{F4F40ABC-820C-7248-A3D7-3D2130BCCFAB}"/>
              </a:ext>
            </a:extLst>
          </p:cNvPr>
          <p:cNvSpPr>
            <a:spLocks noGrp="1"/>
          </p:cNvSpPr>
          <p:nvPr>
            <p:ph sz="quarter" idx="15" hasCustomPrompt="1"/>
          </p:nvPr>
        </p:nvSpPr>
        <p:spPr>
          <a:xfrm>
            <a:off x="4078799" y="1620000"/>
            <a:ext cx="7394063" cy="4140002"/>
          </a:xfrm>
        </p:spPr>
        <p:txBody>
          <a:bodyPr>
            <a:normAutofit/>
          </a:bodyPr>
          <a:lstStyle>
            <a:lvl1pPr>
              <a:lnSpc>
                <a:spcPct val="90000"/>
              </a:lnSpc>
              <a:defRPr sz="2000"/>
            </a:lvl1pPr>
            <a:lvl2pPr>
              <a:lnSpc>
                <a:spcPct val="90000"/>
              </a:lnSpc>
              <a:defRPr sz="2000"/>
            </a:lvl2pPr>
            <a:lvl3pPr>
              <a:lnSpc>
                <a:spcPct val="90000"/>
              </a:lnSpc>
              <a:defRPr sz="2000"/>
            </a:lvl3pPr>
            <a:lvl4pPr>
              <a:lnSpc>
                <a:spcPct val="90000"/>
              </a:lnSpc>
              <a:defRPr sz="2000"/>
            </a:lvl4pPr>
            <a:lvl5pPr>
              <a:lnSpc>
                <a:spcPct val="90000"/>
              </a:lnSpc>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6131FD7F-42B8-F349-B42A-11FBFA08A2AF}"/>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9271698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hasCustomPrompt="1"/>
          </p:nvPr>
        </p:nvSpPr>
        <p:spPr>
          <a:xfrm>
            <a:off x="720640" y="4760190"/>
            <a:ext cx="900000" cy="900000"/>
          </a:xfrm>
          <a:prstGeom prst="ellipse">
            <a:avLst/>
          </a:prstGeom>
          <a:noFill/>
        </p:spPr>
        <p:txBody>
          <a:bodyPr>
            <a:normAutofit/>
          </a:bodyPr>
          <a:lstStyle>
            <a:lvl1pPr marL="0" indent="0" algn="ctr">
              <a:buNone/>
              <a:defRPr sz="1400"/>
            </a:lvl1pPr>
          </a:lstStyle>
          <a:p>
            <a:r>
              <a:rPr lang="en-US"/>
              <a:t>P</a:t>
            </a:r>
            <a:endParaRPr lang="fi-FI" dirty="0"/>
          </a:p>
        </p:txBody>
      </p:sp>
      <p:sp>
        <p:nvSpPr>
          <p:cNvPr id="31" name="Picture Placeholder 3">
            <a:extLst>
              <a:ext uri="{FF2B5EF4-FFF2-40B4-BE49-F238E27FC236}">
                <a16:creationId xmlns:a16="http://schemas.microsoft.com/office/drawing/2014/main" id="{AB2ED5A3-8568-794B-A45E-D49A0DEB67F6}"/>
              </a:ext>
            </a:extLst>
          </p:cNvPr>
          <p:cNvSpPr>
            <a:spLocks noGrp="1"/>
          </p:cNvSpPr>
          <p:nvPr>
            <p:ph type="pic" sz="quarter" idx="28" hasCustomPrompt="1"/>
          </p:nvPr>
        </p:nvSpPr>
        <p:spPr>
          <a:xfrm>
            <a:off x="6457121" y="4760190"/>
            <a:ext cx="900000" cy="900000"/>
          </a:xfrm>
          <a:prstGeom prst="ellipse">
            <a:avLst/>
          </a:prstGeom>
          <a:noFill/>
        </p:spPr>
        <p:txBody>
          <a:bodyPr>
            <a:normAutofit/>
          </a:bodyPr>
          <a:lstStyle>
            <a:lvl1pPr marL="0" indent="0" algn="ctr">
              <a:buNone/>
              <a:defRPr sz="1400"/>
            </a:lvl1pPr>
          </a:lstStyle>
          <a:p>
            <a:r>
              <a:rPr lang="en-US"/>
              <a:t>P</a:t>
            </a:r>
            <a:endParaRPr lang="fi-FI" dirty="0"/>
          </a:p>
        </p:txBody>
      </p:sp>
      <p:sp>
        <p:nvSpPr>
          <p:cNvPr id="42" name="Text Placeholder 18">
            <a:extLst>
              <a:ext uri="{FF2B5EF4-FFF2-40B4-BE49-F238E27FC236}">
                <a16:creationId xmlns:a16="http://schemas.microsoft.com/office/drawing/2014/main" id="{00B35726-4532-3640-9D8F-674DBAEB05BB}"/>
              </a:ext>
            </a:extLst>
          </p:cNvPr>
          <p:cNvSpPr>
            <a:spLocks noGrp="1"/>
          </p:cNvSpPr>
          <p:nvPr>
            <p:ph type="body" sz="quarter" idx="25" hasCustomPrompt="1"/>
          </p:nvPr>
        </p:nvSpPr>
        <p:spPr>
          <a:xfrm>
            <a:off x="1800000" y="4760190"/>
            <a:ext cx="3934800" cy="900000"/>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8" name="Text Placeholder 18">
            <a:extLst>
              <a:ext uri="{FF2B5EF4-FFF2-40B4-BE49-F238E27FC236}">
                <a16:creationId xmlns:a16="http://schemas.microsoft.com/office/drawing/2014/main" id="{DE073FC3-A14F-C846-8893-A702D9142783}"/>
              </a:ext>
            </a:extLst>
          </p:cNvPr>
          <p:cNvSpPr>
            <a:spLocks noGrp="1"/>
          </p:cNvSpPr>
          <p:nvPr>
            <p:ph type="body" sz="quarter" idx="34" hasCustomPrompt="1"/>
          </p:nvPr>
        </p:nvSpPr>
        <p:spPr>
          <a:xfrm>
            <a:off x="7538063" y="4760190"/>
            <a:ext cx="3934800" cy="900000"/>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Footer Placeholder 3">
            <a:extLst>
              <a:ext uri="{FF2B5EF4-FFF2-40B4-BE49-F238E27FC236}">
                <a16:creationId xmlns:a16="http://schemas.microsoft.com/office/drawing/2014/main" id="{1858F0DC-F194-CD45-B0A8-098BC8DCD83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
        <p:nvSpPr>
          <p:cNvPr id="17" name="Content Placeholder 11">
            <a:extLst>
              <a:ext uri="{FF2B5EF4-FFF2-40B4-BE49-F238E27FC236}">
                <a16:creationId xmlns:a16="http://schemas.microsoft.com/office/drawing/2014/main" id="{88950520-113E-824E-8F30-029B4809D99A}"/>
              </a:ext>
            </a:extLst>
          </p:cNvPr>
          <p:cNvSpPr>
            <a:spLocks noGrp="1"/>
          </p:cNvSpPr>
          <p:nvPr>
            <p:ph sz="quarter" idx="14" hasCustomPrompt="1"/>
          </p:nvPr>
        </p:nvSpPr>
        <p:spPr>
          <a:xfrm>
            <a:off x="720000" y="1620000"/>
            <a:ext cx="10752863" cy="29592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669431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0" name="Picture Placeholder 3">
            <a:extLst>
              <a:ext uri="{FF2B5EF4-FFF2-40B4-BE49-F238E27FC236}">
                <a16:creationId xmlns:a16="http://schemas.microsoft.com/office/drawing/2014/main" id="{AABFE7A9-CEA3-4541-A80D-66DDBEBFF976}"/>
              </a:ext>
            </a:extLst>
          </p:cNvPr>
          <p:cNvSpPr>
            <a:spLocks noGrp="1"/>
          </p:cNvSpPr>
          <p:nvPr>
            <p:ph type="pic" sz="quarter" idx="14"/>
          </p:nvPr>
        </p:nvSpPr>
        <p:spPr>
          <a:xfrm>
            <a:off x="720000"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880000" y="1620000"/>
            <a:ext cx="8593200" cy="1979999"/>
          </a:xfrm>
        </p:spPr>
        <p:txBody>
          <a:bodyPr anchor="ctr">
            <a:normAutofit/>
          </a:bodyPr>
          <a:lstStyle>
            <a:lvl1pPr marL="0" indent="0">
              <a:lnSpc>
                <a:spcPct val="90000"/>
              </a:lnSpc>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3" name="Text Placeholder 18">
            <a:extLst>
              <a:ext uri="{FF2B5EF4-FFF2-40B4-BE49-F238E27FC236}">
                <a16:creationId xmlns:a16="http://schemas.microsoft.com/office/drawing/2014/main" id="{14D44677-7E3A-EC4F-AC56-F9A8D8AA32EB}"/>
              </a:ext>
            </a:extLst>
          </p:cNvPr>
          <p:cNvSpPr>
            <a:spLocks noGrp="1"/>
          </p:cNvSpPr>
          <p:nvPr>
            <p:ph type="body" sz="quarter" idx="19" hasCustomPrompt="1"/>
          </p:nvPr>
        </p:nvSpPr>
        <p:spPr>
          <a:xfrm>
            <a:off x="2880000" y="3779998"/>
            <a:ext cx="8593200" cy="1980001"/>
          </a:xfrm>
        </p:spPr>
        <p:txBody>
          <a:bodyPr anchor="ctr">
            <a:normAutofit/>
          </a:bodyPr>
          <a:lstStyle>
            <a:lvl1pPr marL="0" indent="0">
              <a:lnSpc>
                <a:spcPct val="90000"/>
              </a:lnSpc>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 name="Footer Placeholder 3">
            <a:extLst>
              <a:ext uri="{FF2B5EF4-FFF2-40B4-BE49-F238E27FC236}">
                <a16:creationId xmlns:a16="http://schemas.microsoft.com/office/drawing/2014/main" id="{2A364916-7ADA-D742-B3DA-182208048DC8}"/>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40099646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160000" y="1620000"/>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8" name="Picture Placeholder 3">
            <a:extLst>
              <a:ext uri="{FF2B5EF4-FFF2-40B4-BE49-F238E27FC236}">
                <a16:creationId xmlns:a16="http://schemas.microsoft.com/office/drawing/2014/main" id="{86BB6A88-A8D8-CD47-9A8F-CDABF6E4DB0C}"/>
              </a:ext>
            </a:extLst>
          </p:cNvPr>
          <p:cNvSpPr>
            <a:spLocks noGrp="1"/>
          </p:cNvSpPr>
          <p:nvPr>
            <p:ph type="pic" sz="quarter" idx="20"/>
          </p:nvPr>
        </p:nvSpPr>
        <p:spPr>
          <a:xfrm>
            <a:off x="720000"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p:nvPr>
        </p:nvSpPr>
        <p:spPr>
          <a:xfrm>
            <a:off x="720000"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0" name="Text Placeholder 18">
            <a:extLst>
              <a:ext uri="{FF2B5EF4-FFF2-40B4-BE49-F238E27FC236}">
                <a16:creationId xmlns:a16="http://schemas.microsoft.com/office/drawing/2014/main" id="{E9248D64-B52B-3B47-BBF1-B8C3403D2BC7}"/>
              </a:ext>
            </a:extLst>
          </p:cNvPr>
          <p:cNvSpPr>
            <a:spLocks noGrp="1"/>
          </p:cNvSpPr>
          <p:nvPr>
            <p:ph type="body" sz="quarter" idx="23" hasCustomPrompt="1"/>
          </p:nvPr>
        </p:nvSpPr>
        <p:spPr>
          <a:xfrm>
            <a:off x="2160000" y="3009600"/>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2" name="Text Placeholder 18">
            <a:extLst>
              <a:ext uri="{FF2B5EF4-FFF2-40B4-BE49-F238E27FC236}">
                <a16:creationId xmlns:a16="http://schemas.microsoft.com/office/drawing/2014/main" id="{D33F396C-01DD-454E-A159-FD84B7F5A384}"/>
              </a:ext>
            </a:extLst>
          </p:cNvPr>
          <p:cNvSpPr>
            <a:spLocks noGrp="1"/>
          </p:cNvSpPr>
          <p:nvPr>
            <p:ph type="body" sz="quarter" idx="25" hasCustomPrompt="1"/>
          </p:nvPr>
        </p:nvSpPr>
        <p:spPr>
          <a:xfrm>
            <a:off x="2160000" y="4400189"/>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 name="Footer Placeholder 3">
            <a:extLst>
              <a:ext uri="{FF2B5EF4-FFF2-40B4-BE49-F238E27FC236}">
                <a16:creationId xmlns:a16="http://schemas.microsoft.com/office/drawing/2014/main" id="{8FF84023-6677-444C-B0A2-5BFBD7E4836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255007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and Pictur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794942B-AAF0-1645-86DB-555365DE0A51}"/>
              </a:ext>
            </a:extLst>
          </p:cNvPr>
          <p:cNvSpPr>
            <a:spLocks noGrp="1"/>
          </p:cNvSpPr>
          <p:nvPr>
            <p:ph type="pic" sz="quarter" idx="15"/>
          </p:nvPr>
        </p:nvSpPr>
        <p:spPr>
          <a:xfrm>
            <a:off x="0" y="0"/>
            <a:ext cx="12192000" cy="6138000"/>
          </a:xfrm>
        </p:spPr>
        <p:txBody>
          <a:bodyPr/>
          <a:lstStyle/>
          <a:p>
            <a:r>
              <a:rPr lang="en-US"/>
              <a:t>Click icon to add picture</a:t>
            </a:r>
            <a:endParaRPr lang="fi-FI"/>
          </a:p>
        </p:txBody>
      </p:sp>
      <p:sp>
        <p:nvSpPr>
          <p:cNvPr id="10" name="Title 1">
            <a:extLst>
              <a:ext uri="{FF2B5EF4-FFF2-40B4-BE49-F238E27FC236}">
                <a16:creationId xmlns:a16="http://schemas.microsoft.com/office/drawing/2014/main" id="{20D62563-9864-A240-85B9-97F585F33782}"/>
              </a:ext>
            </a:extLst>
          </p:cNvPr>
          <p:cNvSpPr>
            <a:spLocks noGrp="1"/>
          </p:cNvSpPr>
          <p:nvPr>
            <p:ph type="title" hasCustomPrompt="1"/>
          </p:nvPr>
        </p:nvSpPr>
        <p:spPr>
          <a:xfrm>
            <a:off x="720000" y="360000"/>
            <a:ext cx="10753200" cy="1080000"/>
          </a:xfrm>
        </p:spPr>
        <p:txBody>
          <a:bodyPr/>
          <a:lstStyle/>
          <a:p>
            <a:r>
              <a:rPr lang="en-US" dirty="0"/>
              <a:t>Click to edit title</a:t>
            </a:r>
            <a:endParaRPr lang="fi-FI" dirty="0"/>
          </a:p>
        </p:txBody>
      </p:sp>
      <p:sp>
        <p:nvSpPr>
          <p:cNvPr id="12" name="Content Placeholder 11">
            <a:extLst>
              <a:ext uri="{FF2B5EF4-FFF2-40B4-BE49-F238E27FC236}">
                <a16:creationId xmlns:a16="http://schemas.microsoft.com/office/drawing/2014/main" id="{B4D1DBF8-89E5-7A46-8424-1B6FD2A85B9A}"/>
              </a:ext>
            </a:extLst>
          </p:cNvPr>
          <p:cNvSpPr>
            <a:spLocks noGrp="1"/>
          </p:cNvSpPr>
          <p:nvPr>
            <p:ph sz="quarter" idx="14" hasCustomPrompt="1"/>
          </p:nvPr>
        </p:nvSpPr>
        <p:spPr>
          <a:xfrm>
            <a:off x="720000" y="1620000"/>
            <a:ext cx="10752863" cy="4140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B99F74CD-CC3B-F341-9252-8F7D1F03271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6313690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0" name="Picture Placeholder 3">
            <a:extLst>
              <a:ext uri="{FF2B5EF4-FFF2-40B4-BE49-F238E27FC236}">
                <a16:creationId xmlns:a16="http://schemas.microsoft.com/office/drawing/2014/main" id="{AABFE7A9-CEA3-4541-A80D-66DDBEBFF976}"/>
              </a:ext>
            </a:extLst>
          </p:cNvPr>
          <p:cNvSpPr>
            <a:spLocks noGrp="1"/>
          </p:cNvSpPr>
          <p:nvPr>
            <p:ph type="pic" sz="quarter" idx="14"/>
          </p:nvPr>
        </p:nvSpPr>
        <p:spPr>
          <a:xfrm>
            <a:off x="720000"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879999" y="162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Picture Placeholder 3">
            <a:extLst>
              <a:ext uri="{FF2B5EF4-FFF2-40B4-BE49-F238E27FC236}">
                <a16:creationId xmlns:a16="http://schemas.microsoft.com/office/drawing/2014/main" id="{BCA094DF-DD5B-964D-B465-844CD816E0DC}"/>
              </a:ext>
            </a:extLst>
          </p:cNvPr>
          <p:cNvSpPr>
            <a:spLocks noGrp="1"/>
          </p:cNvSpPr>
          <p:nvPr>
            <p:ph type="pic" sz="quarter" idx="20"/>
          </p:nvPr>
        </p:nvSpPr>
        <p:spPr>
          <a:xfrm>
            <a:off x="6454801"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7" name="Picture Placeholder 3">
            <a:extLst>
              <a:ext uri="{FF2B5EF4-FFF2-40B4-BE49-F238E27FC236}">
                <a16:creationId xmlns:a16="http://schemas.microsoft.com/office/drawing/2014/main" id="{DCAF9B1B-AECC-1344-B905-45D2A50C5FF7}"/>
              </a:ext>
            </a:extLst>
          </p:cNvPr>
          <p:cNvSpPr>
            <a:spLocks noGrp="1"/>
          </p:cNvSpPr>
          <p:nvPr>
            <p:ph type="pic" sz="quarter" idx="21"/>
          </p:nvPr>
        </p:nvSpPr>
        <p:spPr>
          <a:xfrm>
            <a:off x="6454801"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23" name="Text Placeholder 18">
            <a:extLst>
              <a:ext uri="{FF2B5EF4-FFF2-40B4-BE49-F238E27FC236}">
                <a16:creationId xmlns:a16="http://schemas.microsoft.com/office/drawing/2014/main" id="{0C2DB1C6-11AB-D847-91EC-BE4B524DAC20}"/>
              </a:ext>
            </a:extLst>
          </p:cNvPr>
          <p:cNvSpPr>
            <a:spLocks noGrp="1"/>
          </p:cNvSpPr>
          <p:nvPr>
            <p:ph type="body" sz="quarter" idx="27" hasCustomPrompt="1"/>
          </p:nvPr>
        </p:nvSpPr>
        <p:spPr>
          <a:xfrm>
            <a:off x="8614800" y="162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5" name="Text Placeholder 18">
            <a:extLst>
              <a:ext uri="{FF2B5EF4-FFF2-40B4-BE49-F238E27FC236}">
                <a16:creationId xmlns:a16="http://schemas.microsoft.com/office/drawing/2014/main" id="{B532E072-4DAD-0B40-82C6-60D516E31251}"/>
              </a:ext>
            </a:extLst>
          </p:cNvPr>
          <p:cNvSpPr>
            <a:spLocks noGrp="1"/>
          </p:cNvSpPr>
          <p:nvPr>
            <p:ph type="body" sz="quarter" idx="29" hasCustomPrompt="1"/>
          </p:nvPr>
        </p:nvSpPr>
        <p:spPr>
          <a:xfrm>
            <a:off x="2879999" y="378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8" name="Text Placeholder 18">
            <a:extLst>
              <a:ext uri="{FF2B5EF4-FFF2-40B4-BE49-F238E27FC236}">
                <a16:creationId xmlns:a16="http://schemas.microsoft.com/office/drawing/2014/main" id="{265F4535-8A04-F545-8374-975BA25BF533}"/>
              </a:ext>
            </a:extLst>
          </p:cNvPr>
          <p:cNvSpPr>
            <a:spLocks noGrp="1"/>
          </p:cNvSpPr>
          <p:nvPr>
            <p:ph type="body" sz="quarter" idx="32" hasCustomPrompt="1"/>
          </p:nvPr>
        </p:nvSpPr>
        <p:spPr>
          <a:xfrm>
            <a:off x="8614800" y="378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3" name="Footer Placeholder 3">
            <a:extLst>
              <a:ext uri="{FF2B5EF4-FFF2-40B4-BE49-F238E27FC236}">
                <a16:creationId xmlns:a16="http://schemas.microsoft.com/office/drawing/2014/main" id="{B43E4FCE-3F13-5C4A-8107-BE4DB3B4B301}"/>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2223787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8" name="Picture Placeholder 3">
            <a:extLst>
              <a:ext uri="{FF2B5EF4-FFF2-40B4-BE49-F238E27FC236}">
                <a16:creationId xmlns:a16="http://schemas.microsoft.com/office/drawing/2014/main" id="{86BB6A88-A8D8-CD47-9A8F-CDABF6E4DB0C}"/>
              </a:ext>
            </a:extLst>
          </p:cNvPr>
          <p:cNvSpPr>
            <a:spLocks noGrp="1"/>
          </p:cNvSpPr>
          <p:nvPr>
            <p:ph type="pic" sz="quarter" idx="20"/>
          </p:nvPr>
        </p:nvSpPr>
        <p:spPr>
          <a:xfrm>
            <a:off x="720000"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p:nvPr>
        </p:nvSpPr>
        <p:spPr>
          <a:xfrm>
            <a:off x="720000"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29" name="Picture Placeholder 3">
            <a:extLst>
              <a:ext uri="{FF2B5EF4-FFF2-40B4-BE49-F238E27FC236}">
                <a16:creationId xmlns:a16="http://schemas.microsoft.com/office/drawing/2014/main" id="{FAD8AD83-0DFE-4F4D-9F09-B0148B193AF0}"/>
              </a:ext>
            </a:extLst>
          </p:cNvPr>
          <p:cNvSpPr>
            <a:spLocks noGrp="1"/>
          </p:cNvSpPr>
          <p:nvPr>
            <p:ph type="pic" sz="quarter" idx="26"/>
          </p:nvPr>
        </p:nvSpPr>
        <p:spPr>
          <a:xfrm>
            <a:off x="6457121"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0" name="Picture Placeholder 3">
            <a:extLst>
              <a:ext uri="{FF2B5EF4-FFF2-40B4-BE49-F238E27FC236}">
                <a16:creationId xmlns:a16="http://schemas.microsoft.com/office/drawing/2014/main" id="{FA3140D3-451B-FE47-8A48-8FD70EEA4F32}"/>
              </a:ext>
            </a:extLst>
          </p:cNvPr>
          <p:cNvSpPr>
            <a:spLocks noGrp="1"/>
          </p:cNvSpPr>
          <p:nvPr>
            <p:ph type="pic" sz="quarter" idx="27"/>
          </p:nvPr>
        </p:nvSpPr>
        <p:spPr>
          <a:xfrm>
            <a:off x="6457121"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1" name="Picture Placeholder 3">
            <a:extLst>
              <a:ext uri="{FF2B5EF4-FFF2-40B4-BE49-F238E27FC236}">
                <a16:creationId xmlns:a16="http://schemas.microsoft.com/office/drawing/2014/main" id="{AB2ED5A3-8568-794B-A45E-D49A0DEB67F6}"/>
              </a:ext>
            </a:extLst>
          </p:cNvPr>
          <p:cNvSpPr>
            <a:spLocks noGrp="1"/>
          </p:cNvSpPr>
          <p:nvPr>
            <p:ph type="pic" sz="quarter" idx="28"/>
          </p:nvPr>
        </p:nvSpPr>
        <p:spPr>
          <a:xfrm>
            <a:off x="6457121"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42" name="Text Placeholder 18">
            <a:extLst>
              <a:ext uri="{FF2B5EF4-FFF2-40B4-BE49-F238E27FC236}">
                <a16:creationId xmlns:a16="http://schemas.microsoft.com/office/drawing/2014/main" id="{00B35726-4532-3640-9D8F-674DBAEB05BB}"/>
              </a:ext>
            </a:extLst>
          </p:cNvPr>
          <p:cNvSpPr>
            <a:spLocks noGrp="1"/>
          </p:cNvSpPr>
          <p:nvPr>
            <p:ph type="body" sz="quarter" idx="25" hasCustomPrompt="1"/>
          </p:nvPr>
        </p:nvSpPr>
        <p:spPr>
          <a:xfrm>
            <a:off x="2160000" y="4400190"/>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8" name="Text Placeholder 18">
            <a:extLst>
              <a:ext uri="{FF2B5EF4-FFF2-40B4-BE49-F238E27FC236}">
                <a16:creationId xmlns:a16="http://schemas.microsoft.com/office/drawing/2014/main" id="{DE073FC3-A14F-C846-8893-A702D9142783}"/>
              </a:ext>
            </a:extLst>
          </p:cNvPr>
          <p:cNvSpPr>
            <a:spLocks noGrp="1"/>
          </p:cNvSpPr>
          <p:nvPr>
            <p:ph type="body" sz="quarter" idx="34" hasCustomPrompt="1"/>
          </p:nvPr>
        </p:nvSpPr>
        <p:spPr>
          <a:xfrm>
            <a:off x="7894800" y="4400190"/>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1" name="Text Placeholder 18">
            <a:extLst>
              <a:ext uri="{FF2B5EF4-FFF2-40B4-BE49-F238E27FC236}">
                <a16:creationId xmlns:a16="http://schemas.microsoft.com/office/drawing/2014/main" id="{51D54E14-0197-C94A-B61A-745F42438C76}"/>
              </a:ext>
            </a:extLst>
          </p:cNvPr>
          <p:cNvSpPr>
            <a:spLocks noGrp="1"/>
          </p:cNvSpPr>
          <p:nvPr>
            <p:ph type="body" sz="quarter" idx="36" hasCustomPrompt="1"/>
          </p:nvPr>
        </p:nvSpPr>
        <p:spPr>
          <a:xfrm>
            <a:off x="2160000" y="3009544"/>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3" name="Text Placeholder 18">
            <a:extLst>
              <a:ext uri="{FF2B5EF4-FFF2-40B4-BE49-F238E27FC236}">
                <a16:creationId xmlns:a16="http://schemas.microsoft.com/office/drawing/2014/main" id="{9BBB9E71-B9FE-3B4B-9DC3-9864C6C6B893}"/>
              </a:ext>
            </a:extLst>
          </p:cNvPr>
          <p:cNvSpPr>
            <a:spLocks noGrp="1"/>
          </p:cNvSpPr>
          <p:nvPr>
            <p:ph type="body" sz="quarter" idx="38" hasCustomPrompt="1"/>
          </p:nvPr>
        </p:nvSpPr>
        <p:spPr>
          <a:xfrm>
            <a:off x="7894800" y="3009544"/>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5" name="Text Placeholder 18">
            <a:extLst>
              <a:ext uri="{FF2B5EF4-FFF2-40B4-BE49-F238E27FC236}">
                <a16:creationId xmlns:a16="http://schemas.microsoft.com/office/drawing/2014/main" id="{44B025BB-494C-6444-A662-2A59CC74440E}"/>
              </a:ext>
            </a:extLst>
          </p:cNvPr>
          <p:cNvSpPr>
            <a:spLocks noGrp="1"/>
          </p:cNvSpPr>
          <p:nvPr>
            <p:ph type="body" sz="quarter" idx="40" hasCustomPrompt="1"/>
          </p:nvPr>
        </p:nvSpPr>
        <p:spPr>
          <a:xfrm>
            <a:off x="2160000" y="1616773"/>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7" name="Text Placeholder 18">
            <a:extLst>
              <a:ext uri="{FF2B5EF4-FFF2-40B4-BE49-F238E27FC236}">
                <a16:creationId xmlns:a16="http://schemas.microsoft.com/office/drawing/2014/main" id="{0FA3457E-5631-ED48-911F-DC996E158B90}"/>
              </a:ext>
            </a:extLst>
          </p:cNvPr>
          <p:cNvSpPr>
            <a:spLocks noGrp="1"/>
          </p:cNvSpPr>
          <p:nvPr>
            <p:ph type="body" sz="quarter" idx="42" hasCustomPrompt="1"/>
          </p:nvPr>
        </p:nvSpPr>
        <p:spPr>
          <a:xfrm>
            <a:off x="7894800" y="1616773"/>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Footer Placeholder 3">
            <a:extLst>
              <a:ext uri="{FF2B5EF4-FFF2-40B4-BE49-F238E27FC236}">
                <a16:creationId xmlns:a16="http://schemas.microsoft.com/office/drawing/2014/main" id="{1858F0DC-F194-CD45-B0A8-098BC8DCD83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00235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id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hasCustomPrompt="1"/>
          </p:nvPr>
        </p:nvSpPr>
        <p:spPr>
          <a:xfrm>
            <a:off x="720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55" name="Text Placeholder 18">
            <a:extLst>
              <a:ext uri="{FF2B5EF4-FFF2-40B4-BE49-F238E27FC236}">
                <a16:creationId xmlns:a16="http://schemas.microsoft.com/office/drawing/2014/main" id="{44B025BB-494C-6444-A662-2A59CC74440E}"/>
              </a:ext>
            </a:extLst>
          </p:cNvPr>
          <p:cNvSpPr>
            <a:spLocks noGrp="1"/>
          </p:cNvSpPr>
          <p:nvPr>
            <p:ph type="body" sz="quarter" idx="40" hasCustomPrompt="1"/>
          </p:nvPr>
        </p:nvSpPr>
        <p:spPr>
          <a:xfrm>
            <a:off x="1260000" y="162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3" name="Picture Placeholder 3">
            <a:extLst>
              <a:ext uri="{FF2B5EF4-FFF2-40B4-BE49-F238E27FC236}">
                <a16:creationId xmlns:a16="http://schemas.microsoft.com/office/drawing/2014/main" id="{3FAA4F7A-1EDF-2B42-AB7B-DC8ED402A795}"/>
              </a:ext>
            </a:extLst>
          </p:cNvPr>
          <p:cNvSpPr>
            <a:spLocks noGrp="1"/>
          </p:cNvSpPr>
          <p:nvPr>
            <p:ph type="pic" sz="quarter" idx="45" hasCustomPrompt="1"/>
          </p:nvPr>
        </p:nvSpPr>
        <p:spPr>
          <a:xfrm>
            <a:off x="720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24" name="Text Placeholder 18">
            <a:extLst>
              <a:ext uri="{FF2B5EF4-FFF2-40B4-BE49-F238E27FC236}">
                <a16:creationId xmlns:a16="http://schemas.microsoft.com/office/drawing/2014/main" id="{DC532E04-8DA8-CF4F-AF49-C00BBFA4134B}"/>
              </a:ext>
            </a:extLst>
          </p:cNvPr>
          <p:cNvSpPr>
            <a:spLocks noGrp="1"/>
          </p:cNvSpPr>
          <p:nvPr>
            <p:ph type="body" sz="quarter" idx="46" hasCustomPrompt="1"/>
          </p:nvPr>
        </p:nvSpPr>
        <p:spPr>
          <a:xfrm>
            <a:off x="1260000" y="234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2" name="Picture Placeholder 3">
            <a:extLst>
              <a:ext uri="{FF2B5EF4-FFF2-40B4-BE49-F238E27FC236}">
                <a16:creationId xmlns:a16="http://schemas.microsoft.com/office/drawing/2014/main" id="{2F9732E4-7F63-3245-BF42-1E9650A60F06}"/>
              </a:ext>
            </a:extLst>
          </p:cNvPr>
          <p:cNvSpPr>
            <a:spLocks noGrp="1"/>
          </p:cNvSpPr>
          <p:nvPr>
            <p:ph type="pic" sz="quarter" idx="51" hasCustomPrompt="1"/>
          </p:nvPr>
        </p:nvSpPr>
        <p:spPr>
          <a:xfrm>
            <a:off x="720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33" name="Text Placeholder 18">
            <a:extLst>
              <a:ext uri="{FF2B5EF4-FFF2-40B4-BE49-F238E27FC236}">
                <a16:creationId xmlns:a16="http://schemas.microsoft.com/office/drawing/2014/main" id="{75B1486C-9016-6A40-8540-3C13E1E712BE}"/>
              </a:ext>
            </a:extLst>
          </p:cNvPr>
          <p:cNvSpPr>
            <a:spLocks noGrp="1"/>
          </p:cNvSpPr>
          <p:nvPr>
            <p:ph type="body" sz="quarter" idx="52" hasCustomPrompt="1"/>
          </p:nvPr>
        </p:nvSpPr>
        <p:spPr>
          <a:xfrm>
            <a:off x="1260000" y="306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8" name="Picture Placeholder 3">
            <a:extLst>
              <a:ext uri="{FF2B5EF4-FFF2-40B4-BE49-F238E27FC236}">
                <a16:creationId xmlns:a16="http://schemas.microsoft.com/office/drawing/2014/main" id="{83F4F850-F5E4-CF45-9E8F-E7AA1A585656}"/>
              </a:ext>
            </a:extLst>
          </p:cNvPr>
          <p:cNvSpPr>
            <a:spLocks noGrp="1"/>
          </p:cNvSpPr>
          <p:nvPr>
            <p:ph type="pic" sz="quarter" idx="57" hasCustomPrompt="1"/>
          </p:nvPr>
        </p:nvSpPr>
        <p:spPr>
          <a:xfrm>
            <a:off x="720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39" name="Text Placeholder 18">
            <a:extLst>
              <a:ext uri="{FF2B5EF4-FFF2-40B4-BE49-F238E27FC236}">
                <a16:creationId xmlns:a16="http://schemas.microsoft.com/office/drawing/2014/main" id="{37A85787-CBA2-8F42-93D3-A176CB37CD46}"/>
              </a:ext>
            </a:extLst>
          </p:cNvPr>
          <p:cNvSpPr>
            <a:spLocks noGrp="1"/>
          </p:cNvSpPr>
          <p:nvPr>
            <p:ph type="body" sz="quarter" idx="58" hasCustomPrompt="1"/>
          </p:nvPr>
        </p:nvSpPr>
        <p:spPr>
          <a:xfrm>
            <a:off x="1260000" y="378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5" name="Picture Placeholder 3">
            <a:extLst>
              <a:ext uri="{FF2B5EF4-FFF2-40B4-BE49-F238E27FC236}">
                <a16:creationId xmlns:a16="http://schemas.microsoft.com/office/drawing/2014/main" id="{0158558D-EA22-9241-8E51-D9834EFC4FCB}"/>
              </a:ext>
            </a:extLst>
          </p:cNvPr>
          <p:cNvSpPr>
            <a:spLocks noGrp="1"/>
          </p:cNvSpPr>
          <p:nvPr>
            <p:ph type="pic" sz="quarter" idx="63" hasCustomPrompt="1"/>
          </p:nvPr>
        </p:nvSpPr>
        <p:spPr>
          <a:xfrm>
            <a:off x="720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46" name="Text Placeholder 18">
            <a:extLst>
              <a:ext uri="{FF2B5EF4-FFF2-40B4-BE49-F238E27FC236}">
                <a16:creationId xmlns:a16="http://schemas.microsoft.com/office/drawing/2014/main" id="{CE13A21D-2DD0-C547-B64F-B0597ECB8B04}"/>
              </a:ext>
            </a:extLst>
          </p:cNvPr>
          <p:cNvSpPr>
            <a:spLocks noGrp="1"/>
          </p:cNvSpPr>
          <p:nvPr>
            <p:ph type="body" sz="quarter" idx="64" hasCustomPrompt="1"/>
          </p:nvPr>
        </p:nvSpPr>
        <p:spPr>
          <a:xfrm>
            <a:off x="1260000" y="4513525"/>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4" name="Picture Placeholder 3">
            <a:extLst>
              <a:ext uri="{FF2B5EF4-FFF2-40B4-BE49-F238E27FC236}">
                <a16:creationId xmlns:a16="http://schemas.microsoft.com/office/drawing/2014/main" id="{456FC0CD-59EE-6444-A700-78E0CA91DA4D}"/>
              </a:ext>
            </a:extLst>
          </p:cNvPr>
          <p:cNvSpPr>
            <a:spLocks noGrp="1"/>
          </p:cNvSpPr>
          <p:nvPr>
            <p:ph type="pic" sz="quarter" idx="69" hasCustomPrompt="1"/>
          </p:nvPr>
        </p:nvSpPr>
        <p:spPr>
          <a:xfrm>
            <a:off x="720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56" name="Text Placeholder 18">
            <a:extLst>
              <a:ext uri="{FF2B5EF4-FFF2-40B4-BE49-F238E27FC236}">
                <a16:creationId xmlns:a16="http://schemas.microsoft.com/office/drawing/2014/main" id="{C1841D58-DEEC-D649-B7AD-46BFC083283D}"/>
              </a:ext>
            </a:extLst>
          </p:cNvPr>
          <p:cNvSpPr>
            <a:spLocks noGrp="1"/>
          </p:cNvSpPr>
          <p:nvPr>
            <p:ph type="body" sz="quarter" idx="70" hasCustomPrompt="1"/>
          </p:nvPr>
        </p:nvSpPr>
        <p:spPr>
          <a:xfrm>
            <a:off x="1260000" y="5243823"/>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3" name="Picture Placeholder 3">
            <a:extLst>
              <a:ext uri="{FF2B5EF4-FFF2-40B4-BE49-F238E27FC236}">
                <a16:creationId xmlns:a16="http://schemas.microsoft.com/office/drawing/2014/main" id="{AC31FA6E-2E5F-0E44-A6E8-BDE380E4BC8A}"/>
              </a:ext>
            </a:extLst>
          </p:cNvPr>
          <p:cNvSpPr>
            <a:spLocks noGrp="1"/>
          </p:cNvSpPr>
          <p:nvPr>
            <p:ph type="pic" sz="quarter" idx="71" hasCustomPrompt="1"/>
          </p:nvPr>
        </p:nvSpPr>
        <p:spPr>
          <a:xfrm>
            <a:off x="294291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4" name="Text Placeholder 18">
            <a:extLst>
              <a:ext uri="{FF2B5EF4-FFF2-40B4-BE49-F238E27FC236}">
                <a16:creationId xmlns:a16="http://schemas.microsoft.com/office/drawing/2014/main" id="{1595FCD6-B514-C144-9D63-7212449CDA78}"/>
              </a:ext>
            </a:extLst>
          </p:cNvPr>
          <p:cNvSpPr>
            <a:spLocks noGrp="1"/>
          </p:cNvSpPr>
          <p:nvPr>
            <p:ph type="body" sz="quarter" idx="72" hasCustomPrompt="1"/>
          </p:nvPr>
        </p:nvSpPr>
        <p:spPr>
          <a:xfrm>
            <a:off x="3482910" y="162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5" name="Picture Placeholder 3">
            <a:extLst>
              <a:ext uri="{FF2B5EF4-FFF2-40B4-BE49-F238E27FC236}">
                <a16:creationId xmlns:a16="http://schemas.microsoft.com/office/drawing/2014/main" id="{4D826FEC-B181-E243-A8E7-F17AF0FFA164}"/>
              </a:ext>
            </a:extLst>
          </p:cNvPr>
          <p:cNvSpPr>
            <a:spLocks noGrp="1"/>
          </p:cNvSpPr>
          <p:nvPr>
            <p:ph type="pic" sz="quarter" idx="73" hasCustomPrompt="1"/>
          </p:nvPr>
        </p:nvSpPr>
        <p:spPr>
          <a:xfrm>
            <a:off x="294291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6" name="Text Placeholder 18">
            <a:extLst>
              <a:ext uri="{FF2B5EF4-FFF2-40B4-BE49-F238E27FC236}">
                <a16:creationId xmlns:a16="http://schemas.microsoft.com/office/drawing/2014/main" id="{ECD4A519-4AFF-FD4B-A1DF-12552534EA01}"/>
              </a:ext>
            </a:extLst>
          </p:cNvPr>
          <p:cNvSpPr>
            <a:spLocks noGrp="1"/>
          </p:cNvSpPr>
          <p:nvPr>
            <p:ph type="body" sz="quarter" idx="74" hasCustomPrompt="1"/>
          </p:nvPr>
        </p:nvSpPr>
        <p:spPr>
          <a:xfrm>
            <a:off x="3482910" y="234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7" name="Picture Placeholder 3">
            <a:extLst>
              <a:ext uri="{FF2B5EF4-FFF2-40B4-BE49-F238E27FC236}">
                <a16:creationId xmlns:a16="http://schemas.microsoft.com/office/drawing/2014/main" id="{B970A662-52D9-FA40-B111-E0F9B4C79B0D}"/>
              </a:ext>
            </a:extLst>
          </p:cNvPr>
          <p:cNvSpPr>
            <a:spLocks noGrp="1"/>
          </p:cNvSpPr>
          <p:nvPr>
            <p:ph type="pic" sz="quarter" idx="75" hasCustomPrompt="1"/>
          </p:nvPr>
        </p:nvSpPr>
        <p:spPr>
          <a:xfrm>
            <a:off x="294291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8" name="Text Placeholder 18">
            <a:extLst>
              <a:ext uri="{FF2B5EF4-FFF2-40B4-BE49-F238E27FC236}">
                <a16:creationId xmlns:a16="http://schemas.microsoft.com/office/drawing/2014/main" id="{28D7F7A6-DC04-1748-95F0-B21460682E78}"/>
              </a:ext>
            </a:extLst>
          </p:cNvPr>
          <p:cNvSpPr>
            <a:spLocks noGrp="1"/>
          </p:cNvSpPr>
          <p:nvPr>
            <p:ph type="body" sz="quarter" idx="76" hasCustomPrompt="1"/>
          </p:nvPr>
        </p:nvSpPr>
        <p:spPr>
          <a:xfrm>
            <a:off x="3482910" y="306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9" name="Picture Placeholder 3">
            <a:extLst>
              <a:ext uri="{FF2B5EF4-FFF2-40B4-BE49-F238E27FC236}">
                <a16:creationId xmlns:a16="http://schemas.microsoft.com/office/drawing/2014/main" id="{164F9864-62C4-C44C-94EB-9404C707C413}"/>
              </a:ext>
            </a:extLst>
          </p:cNvPr>
          <p:cNvSpPr>
            <a:spLocks noGrp="1"/>
          </p:cNvSpPr>
          <p:nvPr>
            <p:ph type="pic" sz="quarter" idx="77" hasCustomPrompt="1"/>
          </p:nvPr>
        </p:nvSpPr>
        <p:spPr>
          <a:xfrm>
            <a:off x="294291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0" name="Text Placeholder 18">
            <a:extLst>
              <a:ext uri="{FF2B5EF4-FFF2-40B4-BE49-F238E27FC236}">
                <a16:creationId xmlns:a16="http://schemas.microsoft.com/office/drawing/2014/main" id="{D1762C14-5AB4-C84A-9221-43B981D55444}"/>
              </a:ext>
            </a:extLst>
          </p:cNvPr>
          <p:cNvSpPr>
            <a:spLocks noGrp="1"/>
          </p:cNvSpPr>
          <p:nvPr>
            <p:ph type="body" sz="quarter" idx="78" hasCustomPrompt="1"/>
          </p:nvPr>
        </p:nvSpPr>
        <p:spPr>
          <a:xfrm>
            <a:off x="3482910" y="378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1" name="Picture Placeholder 3">
            <a:extLst>
              <a:ext uri="{FF2B5EF4-FFF2-40B4-BE49-F238E27FC236}">
                <a16:creationId xmlns:a16="http://schemas.microsoft.com/office/drawing/2014/main" id="{6A107313-3F14-E54B-B589-0F4616444BDC}"/>
              </a:ext>
            </a:extLst>
          </p:cNvPr>
          <p:cNvSpPr>
            <a:spLocks noGrp="1"/>
          </p:cNvSpPr>
          <p:nvPr>
            <p:ph type="pic" sz="quarter" idx="79" hasCustomPrompt="1"/>
          </p:nvPr>
        </p:nvSpPr>
        <p:spPr>
          <a:xfrm>
            <a:off x="294291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2" name="Text Placeholder 18">
            <a:extLst>
              <a:ext uri="{FF2B5EF4-FFF2-40B4-BE49-F238E27FC236}">
                <a16:creationId xmlns:a16="http://schemas.microsoft.com/office/drawing/2014/main" id="{BB3B5BCF-499A-A742-ABEF-DADFBDB49C0E}"/>
              </a:ext>
            </a:extLst>
          </p:cNvPr>
          <p:cNvSpPr>
            <a:spLocks noGrp="1"/>
          </p:cNvSpPr>
          <p:nvPr>
            <p:ph type="body" sz="quarter" idx="80" hasCustomPrompt="1"/>
          </p:nvPr>
        </p:nvSpPr>
        <p:spPr>
          <a:xfrm>
            <a:off x="3482910" y="4513525"/>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3" name="Picture Placeholder 3">
            <a:extLst>
              <a:ext uri="{FF2B5EF4-FFF2-40B4-BE49-F238E27FC236}">
                <a16:creationId xmlns:a16="http://schemas.microsoft.com/office/drawing/2014/main" id="{4AC3D73B-D3DF-BB43-8F2F-C0206D830679}"/>
              </a:ext>
            </a:extLst>
          </p:cNvPr>
          <p:cNvSpPr>
            <a:spLocks noGrp="1"/>
          </p:cNvSpPr>
          <p:nvPr>
            <p:ph type="pic" sz="quarter" idx="81" hasCustomPrompt="1"/>
          </p:nvPr>
        </p:nvSpPr>
        <p:spPr>
          <a:xfrm>
            <a:off x="294291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4" name="Text Placeholder 18">
            <a:extLst>
              <a:ext uri="{FF2B5EF4-FFF2-40B4-BE49-F238E27FC236}">
                <a16:creationId xmlns:a16="http://schemas.microsoft.com/office/drawing/2014/main" id="{7C6868E3-C93F-F142-8C6F-0354A0AA510C}"/>
              </a:ext>
            </a:extLst>
          </p:cNvPr>
          <p:cNvSpPr>
            <a:spLocks noGrp="1"/>
          </p:cNvSpPr>
          <p:nvPr>
            <p:ph type="body" sz="quarter" idx="82" hasCustomPrompt="1"/>
          </p:nvPr>
        </p:nvSpPr>
        <p:spPr>
          <a:xfrm>
            <a:off x="3482910" y="5243823"/>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5" name="Picture Placeholder 3">
            <a:extLst>
              <a:ext uri="{FF2B5EF4-FFF2-40B4-BE49-F238E27FC236}">
                <a16:creationId xmlns:a16="http://schemas.microsoft.com/office/drawing/2014/main" id="{6801D6F8-0F59-4E46-80F8-FC59104E05F0}"/>
              </a:ext>
            </a:extLst>
          </p:cNvPr>
          <p:cNvSpPr>
            <a:spLocks noGrp="1"/>
          </p:cNvSpPr>
          <p:nvPr>
            <p:ph type="pic" sz="quarter" idx="83" hasCustomPrompt="1"/>
          </p:nvPr>
        </p:nvSpPr>
        <p:spPr>
          <a:xfrm>
            <a:off x="516618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6" name="Text Placeholder 18">
            <a:extLst>
              <a:ext uri="{FF2B5EF4-FFF2-40B4-BE49-F238E27FC236}">
                <a16:creationId xmlns:a16="http://schemas.microsoft.com/office/drawing/2014/main" id="{4F485171-0492-3D4D-88FD-131DD35E1D74}"/>
              </a:ext>
            </a:extLst>
          </p:cNvPr>
          <p:cNvSpPr>
            <a:spLocks noGrp="1"/>
          </p:cNvSpPr>
          <p:nvPr>
            <p:ph type="body" sz="quarter" idx="84" hasCustomPrompt="1"/>
          </p:nvPr>
        </p:nvSpPr>
        <p:spPr>
          <a:xfrm>
            <a:off x="5705820" y="162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7" name="Picture Placeholder 3">
            <a:extLst>
              <a:ext uri="{FF2B5EF4-FFF2-40B4-BE49-F238E27FC236}">
                <a16:creationId xmlns:a16="http://schemas.microsoft.com/office/drawing/2014/main" id="{679A49AD-3DC2-3C49-99F7-8126AD1C49AF}"/>
              </a:ext>
            </a:extLst>
          </p:cNvPr>
          <p:cNvSpPr>
            <a:spLocks noGrp="1"/>
          </p:cNvSpPr>
          <p:nvPr>
            <p:ph type="pic" sz="quarter" idx="85" hasCustomPrompt="1"/>
          </p:nvPr>
        </p:nvSpPr>
        <p:spPr>
          <a:xfrm>
            <a:off x="5166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8" name="Text Placeholder 18">
            <a:extLst>
              <a:ext uri="{FF2B5EF4-FFF2-40B4-BE49-F238E27FC236}">
                <a16:creationId xmlns:a16="http://schemas.microsoft.com/office/drawing/2014/main" id="{4D04C380-F850-484D-A8D4-AED6C530DECF}"/>
              </a:ext>
            </a:extLst>
          </p:cNvPr>
          <p:cNvSpPr>
            <a:spLocks noGrp="1"/>
          </p:cNvSpPr>
          <p:nvPr>
            <p:ph type="body" sz="quarter" idx="86" hasCustomPrompt="1"/>
          </p:nvPr>
        </p:nvSpPr>
        <p:spPr>
          <a:xfrm>
            <a:off x="5705820" y="234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9" name="Picture Placeholder 3">
            <a:extLst>
              <a:ext uri="{FF2B5EF4-FFF2-40B4-BE49-F238E27FC236}">
                <a16:creationId xmlns:a16="http://schemas.microsoft.com/office/drawing/2014/main" id="{3730F03F-7A94-E647-B5E9-F2AFF26DC6B0}"/>
              </a:ext>
            </a:extLst>
          </p:cNvPr>
          <p:cNvSpPr>
            <a:spLocks noGrp="1"/>
          </p:cNvSpPr>
          <p:nvPr>
            <p:ph type="pic" sz="quarter" idx="87" hasCustomPrompt="1"/>
          </p:nvPr>
        </p:nvSpPr>
        <p:spPr>
          <a:xfrm>
            <a:off x="5166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0" name="Text Placeholder 18">
            <a:extLst>
              <a:ext uri="{FF2B5EF4-FFF2-40B4-BE49-F238E27FC236}">
                <a16:creationId xmlns:a16="http://schemas.microsoft.com/office/drawing/2014/main" id="{9FEDF21E-76C4-EB41-B312-1ECA5F2144C7}"/>
              </a:ext>
            </a:extLst>
          </p:cNvPr>
          <p:cNvSpPr>
            <a:spLocks noGrp="1"/>
          </p:cNvSpPr>
          <p:nvPr>
            <p:ph type="body" sz="quarter" idx="88" hasCustomPrompt="1"/>
          </p:nvPr>
        </p:nvSpPr>
        <p:spPr>
          <a:xfrm>
            <a:off x="5705820" y="306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1" name="Picture Placeholder 3">
            <a:extLst>
              <a:ext uri="{FF2B5EF4-FFF2-40B4-BE49-F238E27FC236}">
                <a16:creationId xmlns:a16="http://schemas.microsoft.com/office/drawing/2014/main" id="{C0097B21-EA9A-7242-A05A-A2C2AA7167C3}"/>
              </a:ext>
            </a:extLst>
          </p:cNvPr>
          <p:cNvSpPr>
            <a:spLocks noGrp="1"/>
          </p:cNvSpPr>
          <p:nvPr>
            <p:ph type="pic" sz="quarter" idx="89" hasCustomPrompt="1"/>
          </p:nvPr>
        </p:nvSpPr>
        <p:spPr>
          <a:xfrm>
            <a:off x="5166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2" name="Text Placeholder 18">
            <a:extLst>
              <a:ext uri="{FF2B5EF4-FFF2-40B4-BE49-F238E27FC236}">
                <a16:creationId xmlns:a16="http://schemas.microsoft.com/office/drawing/2014/main" id="{0FE35592-549C-AF48-A160-F2F4CA17150D}"/>
              </a:ext>
            </a:extLst>
          </p:cNvPr>
          <p:cNvSpPr>
            <a:spLocks noGrp="1"/>
          </p:cNvSpPr>
          <p:nvPr>
            <p:ph type="body" sz="quarter" idx="90" hasCustomPrompt="1"/>
          </p:nvPr>
        </p:nvSpPr>
        <p:spPr>
          <a:xfrm>
            <a:off x="5705820" y="378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3" name="Picture Placeholder 3">
            <a:extLst>
              <a:ext uri="{FF2B5EF4-FFF2-40B4-BE49-F238E27FC236}">
                <a16:creationId xmlns:a16="http://schemas.microsoft.com/office/drawing/2014/main" id="{650C5E47-A0CC-7743-B899-9F136B2EB09F}"/>
              </a:ext>
            </a:extLst>
          </p:cNvPr>
          <p:cNvSpPr>
            <a:spLocks noGrp="1"/>
          </p:cNvSpPr>
          <p:nvPr>
            <p:ph type="pic" sz="quarter" idx="91" hasCustomPrompt="1"/>
          </p:nvPr>
        </p:nvSpPr>
        <p:spPr>
          <a:xfrm>
            <a:off x="5166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4" name="Text Placeholder 18">
            <a:extLst>
              <a:ext uri="{FF2B5EF4-FFF2-40B4-BE49-F238E27FC236}">
                <a16:creationId xmlns:a16="http://schemas.microsoft.com/office/drawing/2014/main" id="{A0F6C54F-115E-7C40-962D-FCD29AE72113}"/>
              </a:ext>
            </a:extLst>
          </p:cNvPr>
          <p:cNvSpPr>
            <a:spLocks noGrp="1"/>
          </p:cNvSpPr>
          <p:nvPr>
            <p:ph type="body" sz="quarter" idx="92" hasCustomPrompt="1"/>
          </p:nvPr>
        </p:nvSpPr>
        <p:spPr>
          <a:xfrm>
            <a:off x="5705820" y="4513525"/>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5" name="Picture Placeholder 3">
            <a:extLst>
              <a:ext uri="{FF2B5EF4-FFF2-40B4-BE49-F238E27FC236}">
                <a16:creationId xmlns:a16="http://schemas.microsoft.com/office/drawing/2014/main" id="{C0B0DA81-B0E7-8348-89AB-48462DD6DA3B}"/>
              </a:ext>
            </a:extLst>
          </p:cNvPr>
          <p:cNvSpPr>
            <a:spLocks noGrp="1"/>
          </p:cNvSpPr>
          <p:nvPr>
            <p:ph type="pic" sz="quarter" idx="93" hasCustomPrompt="1"/>
          </p:nvPr>
        </p:nvSpPr>
        <p:spPr>
          <a:xfrm>
            <a:off x="5166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6" name="Text Placeholder 18">
            <a:extLst>
              <a:ext uri="{FF2B5EF4-FFF2-40B4-BE49-F238E27FC236}">
                <a16:creationId xmlns:a16="http://schemas.microsoft.com/office/drawing/2014/main" id="{C4E772C9-98DE-1D4E-9C32-EED930BB8795}"/>
              </a:ext>
            </a:extLst>
          </p:cNvPr>
          <p:cNvSpPr>
            <a:spLocks noGrp="1"/>
          </p:cNvSpPr>
          <p:nvPr>
            <p:ph type="body" sz="quarter" idx="94" hasCustomPrompt="1"/>
          </p:nvPr>
        </p:nvSpPr>
        <p:spPr>
          <a:xfrm>
            <a:off x="5705820" y="5243823"/>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7" name="Picture Placeholder 3">
            <a:extLst>
              <a:ext uri="{FF2B5EF4-FFF2-40B4-BE49-F238E27FC236}">
                <a16:creationId xmlns:a16="http://schemas.microsoft.com/office/drawing/2014/main" id="{9EDE22A8-2A4B-3C41-92B6-26B884D9F830}"/>
              </a:ext>
            </a:extLst>
          </p:cNvPr>
          <p:cNvSpPr>
            <a:spLocks noGrp="1"/>
          </p:cNvSpPr>
          <p:nvPr>
            <p:ph type="pic" sz="quarter" idx="95" hasCustomPrompt="1"/>
          </p:nvPr>
        </p:nvSpPr>
        <p:spPr>
          <a:xfrm>
            <a:off x="7389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8" name="Text Placeholder 18">
            <a:extLst>
              <a:ext uri="{FF2B5EF4-FFF2-40B4-BE49-F238E27FC236}">
                <a16:creationId xmlns:a16="http://schemas.microsoft.com/office/drawing/2014/main" id="{E878FC3A-6012-BD41-A2EB-A7FD4B6B27B4}"/>
              </a:ext>
            </a:extLst>
          </p:cNvPr>
          <p:cNvSpPr>
            <a:spLocks noGrp="1"/>
          </p:cNvSpPr>
          <p:nvPr>
            <p:ph type="body" sz="quarter" idx="96" hasCustomPrompt="1"/>
          </p:nvPr>
        </p:nvSpPr>
        <p:spPr>
          <a:xfrm>
            <a:off x="7928910" y="162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9" name="Picture Placeholder 3">
            <a:extLst>
              <a:ext uri="{FF2B5EF4-FFF2-40B4-BE49-F238E27FC236}">
                <a16:creationId xmlns:a16="http://schemas.microsoft.com/office/drawing/2014/main" id="{59BB42F9-FADC-934B-BACB-2EB4400713C6}"/>
              </a:ext>
            </a:extLst>
          </p:cNvPr>
          <p:cNvSpPr>
            <a:spLocks noGrp="1"/>
          </p:cNvSpPr>
          <p:nvPr>
            <p:ph type="pic" sz="quarter" idx="97" hasCustomPrompt="1"/>
          </p:nvPr>
        </p:nvSpPr>
        <p:spPr>
          <a:xfrm>
            <a:off x="7389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0" name="Text Placeholder 18">
            <a:extLst>
              <a:ext uri="{FF2B5EF4-FFF2-40B4-BE49-F238E27FC236}">
                <a16:creationId xmlns:a16="http://schemas.microsoft.com/office/drawing/2014/main" id="{8F3FA279-D164-2D41-B425-4C43F9F76894}"/>
              </a:ext>
            </a:extLst>
          </p:cNvPr>
          <p:cNvSpPr>
            <a:spLocks noGrp="1"/>
          </p:cNvSpPr>
          <p:nvPr>
            <p:ph type="body" sz="quarter" idx="98" hasCustomPrompt="1"/>
          </p:nvPr>
        </p:nvSpPr>
        <p:spPr>
          <a:xfrm>
            <a:off x="7928910" y="234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1" name="Picture Placeholder 3">
            <a:extLst>
              <a:ext uri="{FF2B5EF4-FFF2-40B4-BE49-F238E27FC236}">
                <a16:creationId xmlns:a16="http://schemas.microsoft.com/office/drawing/2014/main" id="{D506B40E-3D2B-F74A-B5FA-7BC3C4BBB15D}"/>
              </a:ext>
            </a:extLst>
          </p:cNvPr>
          <p:cNvSpPr>
            <a:spLocks noGrp="1"/>
          </p:cNvSpPr>
          <p:nvPr>
            <p:ph type="pic" sz="quarter" idx="99" hasCustomPrompt="1"/>
          </p:nvPr>
        </p:nvSpPr>
        <p:spPr>
          <a:xfrm>
            <a:off x="7389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2" name="Text Placeholder 18">
            <a:extLst>
              <a:ext uri="{FF2B5EF4-FFF2-40B4-BE49-F238E27FC236}">
                <a16:creationId xmlns:a16="http://schemas.microsoft.com/office/drawing/2014/main" id="{43F11DA8-7185-7F49-B355-D9A28B5DEF80}"/>
              </a:ext>
            </a:extLst>
          </p:cNvPr>
          <p:cNvSpPr>
            <a:spLocks noGrp="1"/>
          </p:cNvSpPr>
          <p:nvPr>
            <p:ph type="body" sz="quarter" idx="100" hasCustomPrompt="1"/>
          </p:nvPr>
        </p:nvSpPr>
        <p:spPr>
          <a:xfrm>
            <a:off x="7928910" y="306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3" name="Picture Placeholder 3">
            <a:extLst>
              <a:ext uri="{FF2B5EF4-FFF2-40B4-BE49-F238E27FC236}">
                <a16:creationId xmlns:a16="http://schemas.microsoft.com/office/drawing/2014/main" id="{407E7A22-0170-E940-AB0C-1AC5069403C6}"/>
              </a:ext>
            </a:extLst>
          </p:cNvPr>
          <p:cNvSpPr>
            <a:spLocks noGrp="1"/>
          </p:cNvSpPr>
          <p:nvPr>
            <p:ph type="pic" sz="quarter" idx="101" hasCustomPrompt="1"/>
          </p:nvPr>
        </p:nvSpPr>
        <p:spPr>
          <a:xfrm>
            <a:off x="7389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4" name="Text Placeholder 18">
            <a:extLst>
              <a:ext uri="{FF2B5EF4-FFF2-40B4-BE49-F238E27FC236}">
                <a16:creationId xmlns:a16="http://schemas.microsoft.com/office/drawing/2014/main" id="{983719AA-80DF-CC48-A4AD-837EB1AA3F4A}"/>
              </a:ext>
            </a:extLst>
          </p:cNvPr>
          <p:cNvSpPr>
            <a:spLocks noGrp="1"/>
          </p:cNvSpPr>
          <p:nvPr>
            <p:ph type="body" sz="quarter" idx="102" hasCustomPrompt="1"/>
          </p:nvPr>
        </p:nvSpPr>
        <p:spPr>
          <a:xfrm>
            <a:off x="7928910" y="378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5" name="Picture Placeholder 3">
            <a:extLst>
              <a:ext uri="{FF2B5EF4-FFF2-40B4-BE49-F238E27FC236}">
                <a16:creationId xmlns:a16="http://schemas.microsoft.com/office/drawing/2014/main" id="{DC11B2C3-364B-B646-9A48-F083F9C47F1F}"/>
              </a:ext>
            </a:extLst>
          </p:cNvPr>
          <p:cNvSpPr>
            <a:spLocks noGrp="1"/>
          </p:cNvSpPr>
          <p:nvPr>
            <p:ph type="pic" sz="quarter" idx="103" hasCustomPrompt="1"/>
          </p:nvPr>
        </p:nvSpPr>
        <p:spPr>
          <a:xfrm>
            <a:off x="7389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6" name="Text Placeholder 18">
            <a:extLst>
              <a:ext uri="{FF2B5EF4-FFF2-40B4-BE49-F238E27FC236}">
                <a16:creationId xmlns:a16="http://schemas.microsoft.com/office/drawing/2014/main" id="{545DE0D7-908E-C34D-A69F-D92BE51A1BB1}"/>
              </a:ext>
            </a:extLst>
          </p:cNvPr>
          <p:cNvSpPr>
            <a:spLocks noGrp="1"/>
          </p:cNvSpPr>
          <p:nvPr>
            <p:ph type="body" sz="quarter" idx="104" hasCustomPrompt="1"/>
          </p:nvPr>
        </p:nvSpPr>
        <p:spPr>
          <a:xfrm>
            <a:off x="7928910" y="4513525"/>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7" name="Picture Placeholder 3">
            <a:extLst>
              <a:ext uri="{FF2B5EF4-FFF2-40B4-BE49-F238E27FC236}">
                <a16:creationId xmlns:a16="http://schemas.microsoft.com/office/drawing/2014/main" id="{2DEF26F6-3E59-C84D-9B7E-D952B0044A14}"/>
              </a:ext>
            </a:extLst>
          </p:cNvPr>
          <p:cNvSpPr>
            <a:spLocks noGrp="1"/>
          </p:cNvSpPr>
          <p:nvPr>
            <p:ph type="pic" sz="quarter" idx="105" hasCustomPrompt="1"/>
          </p:nvPr>
        </p:nvSpPr>
        <p:spPr>
          <a:xfrm>
            <a:off x="7389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8" name="Text Placeholder 18">
            <a:extLst>
              <a:ext uri="{FF2B5EF4-FFF2-40B4-BE49-F238E27FC236}">
                <a16:creationId xmlns:a16="http://schemas.microsoft.com/office/drawing/2014/main" id="{68A89CEA-790E-204E-AB36-951F6ABE95C3}"/>
              </a:ext>
            </a:extLst>
          </p:cNvPr>
          <p:cNvSpPr>
            <a:spLocks noGrp="1"/>
          </p:cNvSpPr>
          <p:nvPr>
            <p:ph type="body" sz="quarter" idx="106" hasCustomPrompt="1"/>
          </p:nvPr>
        </p:nvSpPr>
        <p:spPr>
          <a:xfrm>
            <a:off x="7928910" y="5243823"/>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9" name="Picture Placeholder 3">
            <a:extLst>
              <a:ext uri="{FF2B5EF4-FFF2-40B4-BE49-F238E27FC236}">
                <a16:creationId xmlns:a16="http://schemas.microsoft.com/office/drawing/2014/main" id="{5009FEF7-4F41-8B46-8C60-A4790D4D33B2}"/>
              </a:ext>
            </a:extLst>
          </p:cNvPr>
          <p:cNvSpPr>
            <a:spLocks noGrp="1"/>
          </p:cNvSpPr>
          <p:nvPr>
            <p:ph type="pic" sz="quarter" idx="107" hasCustomPrompt="1"/>
          </p:nvPr>
        </p:nvSpPr>
        <p:spPr>
          <a:xfrm>
            <a:off x="9612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0" name="Text Placeholder 18">
            <a:extLst>
              <a:ext uri="{FF2B5EF4-FFF2-40B4-BE49-F238E27FC236}">
                <a16:creationId xmlns:a16="http://schemas.microsoft.com/office/drawing/2014/main" id="{FCEACC82-7265-F34E-A945-DF99EDA92B3D}"/>
              </a:ext>
            </a:extLst>
          </p:cNvPr>
          <p:cNvSpPr>
            <a:spLocks noGrp="1"/>
          </p:cNvSpPr>
          <p:nvPr>
            <p:ph type="body" sz="quarter" idx="108" hasCustomPrompt="1"/>
          </p:nvPr>
        </p:nvSpPr>
        <p:spPr>
          <a:xfrm>
            <a:off x="10151910" y="162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1" name="Picture Placeholder 3">
            <a:extLst>
              <a:ext uri="{FF2B5EF4-FFF2-40B4-BE49-F238E27FC236}">
                <a16:creationId xmlns:a16="http://schemas.microsoft.com/office/drawing/2014/main" id="{9E1C6732-2BCF-1548-BC51-4A297A3C5E38}"/>
              </a:ext>
            </a:extLst>
          </p:cNvPr>
          <p:cNvSpPr>
            <a:spLocks noGrp="1"/>
          </p:cNvSpPr>
          <p:nvPr>
            <p:ph type="pic" sz="quarter" idx="109" hasCustomPrompt="1"/>
          </p:nvPr>
        </p:nvSpPr>
        <p:spPr>
          <a:xfrm>
            <a:off x="9612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2" name="Text Placeholder 18">
            <a:extLst>
              <a:ext uri="{FF2B5EF4-FFF2-40B4-BE49-F238E27FC236}">
                <a16:creationId xmlns:a16="http://schemas.microsoft.com/office/drawing/2014/main" id="{A3751B85-B6BC-164C-BDAC-0A789B3A1D87}"/>
              </a:ext>
            </a:extLst>
          </p:cNvPr>
          <p:cNvSpPr>
            <a:spLocks noGrp="1"/>
          </p:cNvSpPr>
          <p:nvPr>
            <p:ph type="body" sz="quarter" idx="110" hasCustomPrompt="1"/>
          </p:nvPr>
        </p:nvSpPr>
        <p:spPr>
          <a:xfrm>
            <a:off x="10151910" y="234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3" name="Picture Placeholder 3">
            <a:extLst>
              <a:ext uri="{FF2B5EF4-FFF2-40B4-BE49-F238E27FC236}">
                <a16:creationId xmlns:a16="http://schemas.microsoft.com/office/drawing/2014/main" id="{B59140A3-BA60-EE43-89AE-09B20572BF1D}"/>
              </a:ext>
            </a:extLst>
          </p:cNvPr>
          <p:cNvSpPr>
            <a:spLocks noGrp="1"/>
          </p:cNvSpPr>
          <p:nvPr>
            <p:ph type="pic" sz="quarter" idx="111" hasCustomPrompt="1"/>
          </p:nvPr>
        </p:nvSpPr>
        <p:spPr>
          <a:xfrm>
            <a:off x="9612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4" name="Text Placeholder 18">
            <a:extLst>
              <a:ext uri="{FF2B5EF4-FFF2-40B4-BE49-F238E27FC236}">
                <a16:creationId xmlns:a16="http://schemas.microsoft.com/office/drawing/2014/main" id="{4B815538-497D-2149-B24B-E5E663672DF9}"/>
              </a:ext>
            </a:extLst>
          </p:cNvPr>
          <p:cNvSpPr>
            <a:spLocks noGrp="1"/>
          </p:cNvSpPr>
          <p:nvPr>
            <p:ph type="body" sz="quarter" idx="112" hasCustomPrompt="1"/>
          </p:nvPr>
        </p:nvSpPr>
        <p:spPr>
          <a:xfrm>
            <a:off x="10151910" y="306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5" name="Picture Placeholder 3">
            <a:extLst>
              <a:ext uri="{FF2B5EF4-FFF2-40B4-BE49-F238E27FC236}">
                <a16:creationId xmlns:a16="http://schemas.microsoft.com/office/drawing/2014/main" id="{50715A01-9813-4C42-A750-5D3382332C91}"/>
              </a:ext>
            </a:extLst>
          </p:cNvPr>
          <p:cNvSpPr>
            <a:spLocks noGrp="1"/>
          </p:cNvSpPr>
          <p:nvPr>
            <p:ph type="pic" sz="quarter" idx="113" hasCustomPrompt="1"/>
          </p:nvPr>
        </p:nvSpPr>
        <p:spPr>
          <a:xfrm>
            <a:off x="9612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6" name="Text Placeholder 18">
            <a:extLst>
              <a:ext uri="{FF2B5EF4-FFF2-40B4-BE49-F238E27FC236}">
                <a16:creationId xmlns:a16="http://schemas.microsoft.com/office/drawing/2014/main" id="{EDB350BC-523A-1A44-BD15-456D17839B9A}"/>
              </a:ext>
            </a:extLst>
          </p:cNvPr>
          <p:cNvSpPr>
            <a:spLocks noGrp="1"/>
          </p:cNvSpPr>
          <p:nvPr>
            <p:ph type="body" sz="quarter" idx="114" hasCustomPrompt="1"/>
          </p:nvPr>
        </p:nvSpPr>
        <p:spPr>
          <a:xfrm>
            <a:off x="10151910" y="378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7" name="Picture Placeholder 3">
            <a:extLst>
              <a:ext uri="{FF2B5EF4-FFF2-40B4-BE49-F238E27FC236}">
                <a16:creationId xmlns:a16="http://schemas.microsoft.com/office/drawing/2014/main" id="{F9EEA8B8-1B11-2B4B-BA53-7AED45EFB41E}"/>
              </a:ext>
            </a:extLst>
          </p:cNvPr>
          <p:cNvSpPr>
            <a:spLocks noGrp="1"/>
          </p:cNvSpPr>
          <p:nvPr>
            <p:ph type="pic" sz="quarter" idx="115" hasCustomPrompt="1"/>
          </p:nvPr>
        </p:nvSpPr>
        <p:spPr>
          <a:xfrm>
            <a:off x="9612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8" name="Text Placeholder 18">
            <a:extLst>
              <a:ext uri="{FF2B5EF4-FFF2-40B4-BE49-F238E27FC236}">
                <a16:creationId xmlns:a16="http://schemas.microsoft.com/office/drawing/2014/main" id="{3B303A2B-EA09-1847-BC64-B7E7E305C1B1}"/>
              </a:ext>
            </a:extLst>
          </p:cNvPr>
          <p:cNvSpPr>
            <a:spLocks noGrp="1"/>
          </p:cNvSpPr>
          <p:nvPr>
            <p:ph type="body" sz="quarter" idx="116" hasCustomPrompt="1"/>
          </p:nvPr>
        </p:nvSpPr>
        <p:spPr>
          <a:xfrm>
            <a:off x="10151910" y="4513525"/>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9" name="Picture Placeholder 3">
            <a:extLst>
              <a:ext uri="{FF2B5EF4-FFF2-40B4-BE49-F238E27FC236}">
                <a16:creationId xmlns:a16="http://schemas.microsoft.com/office/drawing/2014/main" id="{27C69ABB-C8FC-F74E-8B03-8195DC1B3F85}"/>
              </a:ext>
            </a:extLst>
          </p:cNvPr>
          <p:cNvSpPr>
            <a:spLocks noGrp="1"/>
          </p:cNvSpPr>
          <p:nvPr>
            <p:ph type="pic" sz="quarter" idx="117" hasCustomPrompt="1"/>
          </p:nvPr>
        </p:nvSpPr>
        <p:spPr>
          <a:xfrm>
            <a:off x="9612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10" name="Text Placeholder 18">
            <a:extLst>
              <a:ext uri="{FF2B5EF4-FFF2-40B4-BE49-F238E27FC236}">
                <a16:creationId xmlns:a16="http://schemas.microsoft.com/office/drawing/2014/main" id="{826FA3FD-6288-0C44-A4C2-3A2B17BF9585}"/>
              </a:ext>
            </a:extLst>
          </p:cNvPr>
          <p:cNvSpPr>
            <a:spLocks noGrp="1"/>
          </p:cNvSpPr>
          <p:nvPr>
            <p:ph type="body" sz="quarter" idx="118" hasCustomPrompt="1"/>
          </p:nvPr>
        </p:nvSpPr>
        <p:spPr>
          <a:xfrm>
            <a:off x="10151910" y="5243823"/>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16" name="Footer Placeholder 3">
            <a:extLst>
              <a:ext uri="{FF2B5EF4-FFF2-40B4-BE49-F238E27FC236}">
                <a16:creationId xmlns:a16="http://schemas.microsoft.com/office/drawing/2014/main" id="{89F2982E-83C8-BF4D-90F4-F52C90EFE83C}"/>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0482300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827783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0751735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109036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719999"/>
            <a:ext cx="10753200" cy="4680000"/>
          </a:xfrm>
        </p:spPr>
        <p:txBody>
          <a:bodyPr anchor="ctr">
            <a:normAutofit/>
          </a:bodyPr>
          <a:lstStyle>
            <a:lvl1pPr algn="ctr">
              <a:defRPr sz="6400"/>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1AA24D38-83C0-1746-A1AD-5A34C587462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24369713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DD176EF-DB01-1143-BB19-7BF389CEEFB3}"/>
              </a:ext>
            </a:extLst>
          </p:cNvPr>
          <p:cNvSpPr>
            <a:spLocks noGrp="1"/>
          </p:cNvSpPr>
          <p:nvPr>
            <p:ph type="pic" sz="quarter" idx="14"/>
          </p:nvPr>
        </p:nvSpPr>
        <p:spPr>
          <a:xfrm>
            <a:off x="0" y="0"/>
            <a:ext cx="12192000" cy="6138000"/>
          </a:xfrm>
        </p:spPr>
        <p:txBody>
          <a:bodyPr/>
          <a:lstStyle/>
          <a:p>
            <a:r>
              <a:rPr lang="en-US"/>
              <a:t>Click icon to add picture</a:t>
            </a:r>
            <a:endParaRPr lang="fi-FI"/>
          </a:p>
        </p:txBody>
      </p:sp>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719999"/>
            <a:ext cx="10753200" cy="4680000"/>
          </a:xfrm>
        </p:spPr>
        <p:txBody>
          <a:bodyPr anchor="ctr">
            <a:normAutofit/>
          </a:bodyPr>
          <a:lstStyle>
            <a:lvl1pPr algn="ctr">
              <a:defRPr sz="6400"/>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1AA24D38-83C0-1746-A1AD-5A34C587462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36371133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360000"/>
            <a:ext cx="10753200" cy="3060000"/>
          </a:xfrm>
        </p:spPr>
        <p:txBody>
          <a:bodyPr anchor="b">
            <a:normAutofit/>
          </a:bodyPr>
          <a:lstStyle>
            <a:lvl1pPr algn="ctr">
              <a:defRPr sz="6400"/>
            </a:lvl1pPr>
          </a:lstStyle>
          <a:p>
            <a:r>
              <a:rPr lang="en-US" dirty="0"/>
              <a:t>Click to edit title</a:t>
            </a:r>
            <a:endParaRPr lang="fi-FI" dirty="0"/>
          </a:p>
        </p:txBody>
      </p:sp>
      <p:sp>
        <p:nvSpPr>
          <p:cNvPr id="10" name="Text Placeholder 9">
            <a:extLst>
              <a:ext uri="{FF2B5EF4-FFF2-40B4-BE49-F238E27FC236}">
                <a16:creationId xmlns:a16="http://schemas.microsoft.com/office/drawing/2014/main" id="{74548EA6-2912-8742-8424-B4C74BA88D0D}"/>
              </a:ext>
            </a:extLst>
          </p:cNvPr>
          <p:cNvSpPr>
            <a:spLocks noGrp="1"/>
          </p:cNvSpPr>
          <p:nvPr>
            <p:ph type="body" sz="quarter" idx="13" hasCustomPrompt="1"/>
          </p:nvPr>
        </p:nvSpPr>
        <p:spPr>
          <a:xfrm>
            <a:off x="720000" y="3600000"/>
            <a:ext cx="10753200" cy="2160000"/>
          </a:xfrm>
        </p:spPr>
        <p:txBody>
          <a:bodyPr>
            <a:noAutofit/>
          </a:bodyPr>
          <a:lstStyle>
            <a:lvl1pPr marL="0" indent="0" algn="ctr">
              <a:buNone/>
              <a:defRPr sz="2400">
                <a:solidFill>
                  <a:srgbClr val="8C8C8C"/>
                </a:solidFill>
              </a:defRPr>
            </a:lvl1pPr>
            <a:lvl2pPr algn="ctr">
              <a:defRPr sz="3600"/>
            </a:lvl2pPr>
            <a:lvl3pPr algn="ctr">
              <a:defRPr sz="3600"/>
            </a:lvl3pPr>
            <a:lvl4pPr algn="ctr">
              <a:defRPr sz="3600"/>
            </a:lvl4pPr>
            <a:lvl5pPr algn="ctr">
              <a:defRPr sz="3600"/>
            </a:lvl5pPr>
          </a:lstStyle>
          <a:p>
            <a:pPr lvl="0"/>
            <a:r>
              <a:rPr lang="en-US" dirty="0"/>
              <a:t>Click to edit subtitle</a:t>
            </a:r>
          </a:p>
        </p:txBody>
      </p:sp>
      <p:sp>
        <p:nvSpPr>
          <p:cNvPr id="7" name="Footer Placeholder 3">
            <a:extLst>
              <a:ext uri="{FF2B5EF4-FFF2-40B4-BE49-F238E27FC236}">
                <a16:creationId xmlns:a16="http://schemas.microsoft.com/office/drawing/2014/main" id="{2FF82C6E-1696-1E49-8AC3-53ACA1C5DDC1}"/>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25406045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title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F76E7B5-AFB1-9F49-BB19-A262D2F13D2C}"/>
              </a:ext>
            </a:extLst>
          </p:cNvPr>
          <p:cNvSpPr>
            <a:spLocks noGrp="1"/>
          </p:cNvSpPr>
          <p:nvPr>
            <p:ph type="pic" sz="quarter" idx="14"/>
          </p:nvPr>
        </p:nvSpPr>
        <p:spPr>
          <a:xfrm>
            <a:off x="0" y="0"/>
            <a:ext cx="12192000" cy="6138000"/>
          </a:xfrm>
        </p:spPr>
        <p:txBody>
          <a:bodyPr/>
          <a:lstStyle/>
          <a:p>
            <a:r>
              <a:rPr lang="en-US"/>
              <a:t>Click icon to add picture</a:t>
            </a:r>
            <a:endParaRPr lang="fi-FI"/>
          </a:p>
        </p:txBody>
      </p:sp>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360000"/>
            <a:ext cx="10753200" cy="3060000"/>
          </a:xfrm>
        </p:spPr>
        <p:txBody>
          <a:bodyPr anchor="b">
            <a:normAutofit/>
          </a:bodyPr>
          <a:lstStyle>
            <a:lvl1pPr algn="ctr">
              <a:defRPr sz="6400"/>
            </a:lvl1pPr>
          </a:lstStyle>
          <a:p>
            <a:r>
              <a:rPr lang="en-US" dirty="0"/>
              <a:t>Click to edit title</a:t>
            </a:r>
            <a:endParaRPr lang="fi-FI" dirty="0"/>
          </a:p>
        </p:txBody>
      </p:sp>
      <p:sp>
        <p:nvSpPr>
          <p:cNvPr id="10" name="Text Placeholder 9">
            <a:extLst>
              <a:ext uri="{FF2B5EF4-FFF2-40B4-BE49-F238E27FC236}">
                <a16:creationId xmlns:a16="http://schemas.microsoft.com/office/drawing/2014/main" id="{74548EA6-2912-8742-8424-B4C74BA88D0D}"/>
              </a:ext>
            </a:extLst>
          </p:cNvPr>
          <p:cNvSpPr>
            <a:spLocks noGrp="1"/>
          </p:cNvSpPr>
          <p:nvPr>
            <p:ph type="body" sz="quarter" idx="13" hasCustomPrompt="1"/>
          </p:nvPr>
        </p:nvSpPr>
        <p:spPr>
          <a:xfrm>
            <a:off x="720000" y="3600000"/>
            <a:ext cx="10753200" cy="2160000"/>
          </a:xfrm>
        </p:spPr>
        <p:txBody>
          <a:bodyPr>
            <a:noAutofit/>
          </a:bodyPr>
          <a:lstStyle>
            <a:lvl1pPr marL="0" indent="0" algn="ctr">
              <a:buNone/>
              <a:defRPr sz="2400">
                <a:solidFill>
                  <a:srgbClr val="8C8C8C"/>
                </a:solidFill>
              </a:defRPr>
            </a:lvl1pPr>
            <a:lvl2pPr algn="ctr">
              <a:defRPr sz="3600"/>
            </a:lvl2pPr>
            <a:lvl3pPr algn="ctr">
              <a:defRPr sz="3600"/>
            </a:lvl3pPr>
            <a:lvl4pPr algn="ctr">
              <a:defRPr sz="3600"/>
            </a:lvl4pPr>
            <a:lvl5pPr algn="ctr">
              <a:defRPr sz="3600"/>
            </a:lvl5pPr>
          </a:lstStyle>
          <a:p>
            <a:pPr lvl="0"/>
            <a:r>
              <a:rPr lang="en-US" dirty="0"/>
              <a:t>Click to edit subtitle</a:t>
            </a:r>
          </a:p>
        </p:txBody>
      </p:sp>
      <p:sp>
        <p:nvSpPr>
          <p:cNvPr id="8" name="Footer Placeholder 3">
            <a:extLst>
              <a:ext uri="{FF2B5EF4-FFF2-40B4-BE49-F238E27FC236}">
                <a16:creationId xmlns:a16="http://schemas.microsoft.com/office/drawing/2014/main" id="{26A5EFBB-2FAC-E24A-895C-C3C5ADF5AF9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206586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794942B-AAF0-1645-86DB-555365DE0A51}"/>
              </a:ext>
            </a:extLst>
          </p:cNvPr>
          <p:cNvSpPr>
            <a:spLocks noGrp="1"/>
          </p:cNvSpPr>
          <p:nvPr>
            <p:ph type="pic" sz="quarter" idx="15"/>
          </p:nvPr>
        </p:nvSpPr>
        <p:spPr>
          <a:xfrm>
            <a:off x="0" y="0"/>
            <a:ext cx="12192000" cy="6138000"/>
          </a:xfrm>
        </p:spPr>
        <p:txBody>
          <a:bodyPr/>
          <a:lstStyle/>
          <a:p>
            <a:r>
              <a:rPr lang="en-US"/>
              <a:t>Click icon to add picture</a:t>
            </a:r>
            <a:endParaRPr lang="fi-FI"/>
          </a:p>
        </p:txBody>
      </p:sp>
      <p:sp>
        <p:nvSpPr>
          <p:cNvPr id="7" name="Footer Placeholder 3">
            <a:extLst>
              <a:ext uri="{FF2B5EF4-FFF2-40B4-BE49-F238E27FC236}">
                <a16:creationId xmlns:a16="http://schemas.microsoft.com/office/drawing/2014/main" id="{B99F74CD-CC3B-F341-9252-8F7D1F03271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7114045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0D62563-9864-A240-85B9-97F585F33782}"/>
              </a:ext>
            </a:extLst>
          </p:cNvPr>
          <p:cNvSpPr>
            <a:spLocks noGrp="1"/>
          </p:cNvSpPr>
          <p:nvPr>
            <p:ph type="title" hasCustomPrompt="1"/>
          </p:nvPr>
        </p:nvSpPr>
        <p:spPr>
          <a:xfrm>
            <a:off x="720000" y="360000"/>
            <a:ext cx="10753200" cy="1080000"/>
          </a:xfrm>
        </p:spPr>
        <p:txBody>
          <a:bodyPr/>
          <a:lstStyle/>
          <a:p>
            <a:r>
              <a:rPr lang="en-US" dirty="0"/>
              <a:t>Click to edit title</a:t>
            </a:r>
            <a:endParaRPr lang="fi-FI" dirty="0"/>
          </a:p>
        </p:txBody>
      </p:sp>
      <p:sp>
        <p:nvSpPr>
          <p:cNvPr id="12" name="Content Placeholder 11">
            <a:extLst>
              <a:ext uri="{FF2B5EF4-FFF2-40B4-BE49-F238E27FC236}">
                <a16:creationId xmlns:a16="http://schemas.microsoft.com/office/drawing/2014/main" id="{B4D1DBF8-89E5-7A46-8424-1B6FD2A85B9A}"/>
              </a:ext>
            </a:extLst>
          </p:cNvPr>
          <p:cNvSpPr>
            <a:spLocks noGrp="1"/>
          </p:cNvSpPr>
          <p:nvPr>
            <p:ph sz="quarter" idx="14" hasCustomPrompt="1"/>
          </p:nvPr>
        </p:nvSpPr>
        <p:spPr>
          <a:xfrm>
            <a:off x="720000" y="1620000"/>
            <a:ext cx="10752863" cy="4140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42638CE4-5A40-2B4F-A4E2-0580A19B6F0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34792556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asic and Pictur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794942B-AAF0-1645-86DB-555365DE0A51}"/>
              </a:ext>
            </a:extLst>
          </p:cNvPr>
          <p:cNvSpPr>
            <a:spLocks noGrp="1"/>
          </p:cNvSpPr>
          <p:nvPr>
            <p:ph type="pic" sz="quarter" idx="15"/>
          </p:nvPr>
        </p:nvSpPr>
        <p:spPr>
          <a:xfrm>
            <a:off x="0" y="0"/>
            <a:ext cx="12192000" cy="6138000"/>
          </a:xfrm>
        </p:spPr>
        <p:txBody>
          <a:bodyPr/>
          <a:lstStyle/>
          <a:p>
            <a:r>
              <a:rPr lang="en-US"/>
              <a:t>Click icon to add picture</a:t>
            </a:r>
            <a:endParaRPr lang="fi-FI"/>
          </a:p>
        </p:txBody>
      </p:sp>
      <p:sp>
        <p:nvSpPr>
          <p:cNvPr id="10" name="Title 1">
            <a:extLst>
              <a:ext uri="{FF2B5EF4-FFF2-40B4-BE49-F238E27FC236}">
                <a16:creationId xmlns:a16="http://schemas.microsoft.com/office/drawing/2014/main" id="{20D62563-9864-A240-85B9-97F585F33782}"/>
              </a:ext>
            </a:extLst>
          </p:cNvPr>
          <p:cNvSpPr>
            <a:spLocks noGrp="1"/>
          </p:cNvSpPr>
          <p:nvPr>
            <p:ph type="title" hasCustomPrompt="1"/>
          </p:nvPr>
        </p:nvSpPr>
        <p:spPr>
          <a:xfrm>
            <a:off x="720000" y="360000"/>
            <a:ext cx="10753200" cy="1080000"/>
          </a:xfrm>
        </p:spPr>
        <p:txBody>
          <a:bodyPr/>
          <a:lstStyle/>
          <a:p>
            <a:r>
              <a:rPr lang="en-US" dirty="0"/>
              <a:t>Click to edit title</a:t>
            </a:r>
            <a:endParaRPr lang="fi-FI" dirty="0"/>
          </a:p>
        </p:txBody>
      </p:sp>
      <p:sp>
        <p:nvSpPr>
          <p:cNvPr id="12" name="Content Placeholder 11">
            <a:extLst>
              <a:ext uri="{FF2B5EF4-FFF2-40B4-BE49-F238E27FC236}">
                <a16:creationId xmlns:a16="http://schemas.microsoft.com/office/drawing/2014/main" id="{B4D1DBF8-89E5-7A46-8424-1B6FD2A85B9A}"/>
              </a:ext>
            </a:extLst>
          </p:cNvPr>
          <p:cNvSpPr>
            <a:spLocks noGrp="1"/>
          </p:cNvSpPr>
          <p:nvPr>
            <p:ph sz="quarter" idx="14" hasCustomPrompt="1"/>
          </p:nvPr>
        </p:nvSpPr>
        <p:spPr>
          <a:xfrm>
            <a:off x="720000" y="1620000"/>
            <a:ext cx="10752863" cy="4140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B99F74CD-CC3B-F341-9252-8F7D1F03271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33431339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794942B-AAF0-1645-86DB-555365DE0A51}"/>
              </a:ext>
            </a:extLst>
          </p:cNvPr>
          <p:cNvSpPr>
            <a:spLocks noGrp="1"/>
          </p:cNvSpPr>
          <p:nvPr>
            <p:ph type="pic" sz="quarter" idx="15"/>
          </p:nvPr>
        </p:nvSpPr>
        <p:spPr>
          <a:xfrm>
            <a:off x="0" y="0"/>
            <a:ext cx="12192000" cy="6138000"/>
          </a:xfrm>
        </p:spPr>
        <p:txBody>
          <a:bodyPr/>
          <a:lstStyle/>
          <a:p>
            <a:r>
              <a:rPr lang="en-US"/>
              <a:t>Click icon to add picture</a:t>
            </a:r>
            <a:endParaRPr lang="fi-FI"/>
          </a:p>
        </p:txBody>
      </p:sp>
      <p:sp>
        <p:nvSpPr>
          <p:cNvPr id="7" name="Footer Placeholder 3">
            <a:extLst>
              <a:ext uri="{FF2B5EF4-FFF2-40B4-BE49-F238E27FC236}">
                <a16:creationId xmlns:a16="http://schemas.microsoft.com/office/drawing/2014/main" id="{B99F74CD-CC3B-F341-9252-8F7D1F032713}"/>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5196007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3F559FED-6165-6743-894C-EBAF484512A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2796962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D6F73CA-8C1B-E741-BB22-9AF57698853A}"/>
              </a:ext>
            </a:extLst>
          </p:cNvPr>
          <p:cNvSpPr>
            <a:spLocks noGrp="1"/>
          </p:cNvSpPr>
          <p:nvPr>
            <p:ph type="pic" sz="quarter" idx="14"/>
          </p:nvPr>
        </p:nvSpPr>
        <p:spPr>
          <a:xfrm>
            <a:off x="6098400" y="0"/>
            <a:ext cx="6093600" cy="6138000"/>
          </a:xfrm>
        </p:spPr>
        <p:txBody>
          <a:bodyPr/>
          <a:lstStyle/>
          <a:p>
            <a:r>
              <a:rPr lang="en-US"/>
              <a:t>Click icon to add picture</a:t>
            </a:r>
            <a:endParaRPr lang="fi-FI"/>
          </a:p>
        </p:txBody>
      </p:sp>
      <p:sp>
        <p:nvSpPr>
          <p:cNvPr id="7" name="Title 1">
            <a:extLst>
              <a:ext uri="{FF2B5EF4-FFF2-40B4-BE49-F238E27FC236}">
                <a16:creationId xmlns:a16="http://schemas.microsoft.com/office/drawing/2014/main" id="{18FA58AB-891C-F549-BE0B-E1447AA80211}"/>
              </a:ext>
            </a:extLst>
          </p:cNvPr>
          <p:cNvSpPr>
            <a:spLocks noGrp="1"/>
          </p:cNvSpPr>
          <p:nvPr>
            <p:ph type="title" hasCustomPrompt="1"/>
          </p:nvPr>
        </p:nvSpPr>
        <p:spPr>
          <a:xfrm>
            <a:off x="720000" y="360000"/>
            <a:ext cx="4658400" cy="1080000"/>
          </a:xfrm>
        </p:spPr>
        <p:txBody>
          <a:bodyPr/>
          <a:lstStyle>
            <a:lvl1pPr>
              <a:lnSpc>
                <a:spcPct val="90000"/>
              </a:lnSpc>
              <a:defRPr/>
            </a:lvl1pPr>
          </a:lstStyle>
          <a:p>
            <a:r>
              <a:rPr lang="en-US" dirty="0"/>
              <a:t>Click to edit title</a:t>
            </a:r>
            <a:endParaRPr lang="fi-FI" dirty="0"/>
          </a:p>
        </p:txBody>
      </p:sp>
      <p:sp>
        <p:nvSpPr>
          <p:cNvPr id="10" name="Content Placeholder 9">
            <a:extLst>
              <a:ext uri="{FF2B5EF4-FFF2-40B4-BE49-F238E27FC236}">
                <a16:creationId xmlns:a16="http://schemas.microsoft.com/office/drawing/2014/main" id="{70EDF826-82C4-AF40-B123-47F791ADDD13}"/>
              </a:ext>
            </a:extLst>
          </p:cNvPr>
          <p:cNvSpPr>
            <a:spLocks noGrp="1"/>
          </p:cNvSpPr>
          <p:nvPr>
            <p:ph sz="quarter" idx="15" hasCustomPrompt="1"/>
          </p:nvPr>
        </p:nvSpPr>
        <p:spPr>
          <a:xfrm>
            <a:off x="719950" y="1620000"/>
            <a:ext cx="4658450"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8" name="Footer Placeholder 3">
            <a:extLst>
              <a:ext uri="{FF2B5EF4-FFF2-40B4-BE49-F238E27FC236}">
                <a16:creationId xmlns:a16="http://schemas.microsoft.com/office/drawing/2014/main" id="{8532743C-5D56-2241-B1D5-F9DEE57F120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33039819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D6F73CA-8C1B-E741-BB22-9AF57698853A}"/>
              </a:ext>
            </a:extLst>
          </p:cNvPr>
          <p:cNvSpPr>
            <a:spLocks noGrp="1"/>
          </p:cNvSpPr>
          <p:nvPr>
            <p:ph type="pic" sz="quarter" idx="14"/>
          </p:nvPr>
        </p:nvSpPr>
        <p:spPr>
          <a:xfrm>
            <a:off x="4800" y="0"/>
            <a:ext cx="6093600" cy="6138000"/>
          </a:xfrm>
        </p:spPr>
        <p:txBody>
          <a:bodyPr/>
          <a:lstStyle/>
          <a:p>
            <a:r>
              <a:rPr lang="en-US"/>
              <a:t>Click icon to add picture</a:t>
            </a:r>
            <a:endParaRPr lang="fi-FI"/>
          </a:p>
        </p:txBody>
      </p:sp>
      <p:sp>
        <p:nvSpPr>
          <p:cNvPr id="7" name="Title 1">
            <a:extLst>
              <a:ext uri="{FF2B5EF4-FFF2-40B4-BE49-F238E27FC236}">
                <a16:creationId xmlns:a16="http://schemas.microsoft.com/office/drawing/2014/main" id="{18FA58AB-891C-F549-BE0B-E1447AA80211}"/>
              </a:ext>
            </a:extLst>
          </p:cNvPr>
          <p:cNvSpPr>
            <a:spLocks noGrp="1"/>
          </p:cNvSpPr>
          <p:nvPr>
            <p:ph type="title" hasCustomPrompt="1"/>
          </p:nvPr>
        </p:nvSpPr>
        <p:spPr>
          <a:xfrm>
            <a:off x="6814800" y="360000"/>
            <a:ext cx="4658400" cy="1080000"/>
          </a:xfrm>
        </p:spPr>
        <p:txBody>
          <a:bodyPr/>
          <a:lstStyle>
            <a:lvl1pPr>
              <a:lnSpc>
                <a:spcPct val="90000"/>
              </a:lnSpc>
              <a:defRPr/>
            </a:lvl1pPr>
          </a:lstStyle>
          <a:p>
            <a:r>
              <a:rPr lang="en-US" dirty="0"/>
              <a:t>Click to edit title</a:t>
            </a:r>
            <a:endParaRPr lang="fi-FI" dirty="0"/>
          </a:p>
        </p:txBody>
      </p:sp>
      <p:sp>
        <p:nvSpPr>
          <p:cNvPr id="10" name="Content Placeholder 9">
            <a:extLst>
              <a:ext uri="{FF2B5EF4-FFF2-40B4-BE49-F238E27FC236}">
                <a16:creationId xmlns:a16="http://schemas.microsoft.com/office/drawing/2014/main" id="{70EDF826-82C4-AF40-B123-47F791ADDD13}"/>
              </a:ext>
            </a:extLst>
          </p:cNvPr>
          <p:cNvSpPr>
            <a:spLocks noGrp="1"/>
          </p:cNvSpPr>
          <p:nvPr>
            <p:ph sz="quarter" idx="15" hasCustomPrompt="1"/>
          </p:nvPr>
        </p:nvSpPr>
        <p:spPr>
          <a:xfrm>
            <a:off x="6814800" y="1620000"/>
            <a:ext cx="4658450"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8" name="Footer Placeholder 3">
            <a:extLst>
              <a:ext uri="{FF2B5EF4-FFF2-40B4-BE49-F238E27FC236}">
                <a16:creationId xmlns:a16="http://schemas.microsoft.com/office/drawing/2014/main" id="{4D782DC3-5D1B-3846-8EF2-FD7088DBED6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40719717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0000"/>
            <a:ext cx="5018400" cy="1080000"/>
          </a:xfrm>
        </p:spPr>
        <p:txBody>
          <a:bodyPr/>
          <a:lstStyle>
            <a:lvl1pPr>
              <a:lnSpc>
                <a:spcPct val="90000"/>
              </a:lnSpc>
              <a:defRPr/>
            </a:lvl1pPr>
          </a:lstStyle>
          <a:p>
            <a:r>
              <a:rPr lang="en-US" dirty="0"/>
              <a:t>Click to edit title</a:t>
            </a:r>
            <a:endParaRPr lang="fi-FI" dirty="0"/>
          </a:p>
        </p:txBody>
      </p:sp>
      <p:sp>
        <p:nvSpPr>
          <p:cNvPr id="5" name="Content Placeholder 4">
            <a:extLst>
              <a:ext uri="{FF2B5EF4-FFF2-40B4-BE49-F238E27FC236}">
                <a16:creationId xmlns:a16="http://schemas.microsoft.com/office/drawing/2014/main" id="{32F67955-4DDA-1640-93C8-BD0ECBBA171C}"/>
              </a:ext>
            </a:extLst>
          </p:cNvPr>
          <p:cNvSpPr>
            <a:spLocks noGrp="1"/>
          </p:cNvSpPr>
          <p:nvPr>
            <p:ph sz="quarter" idx="15" hasCustomPrompt="1"/>
          </p:nvPr>
        </p:nvSpPr>
        <p:spPr>
          <a:xfrm>
            <a:off x="6454801" y="360000"/>
            <a:ext cx="5018400" cy="540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9" name="Content Placeholder 8">
            <a:extLst>
              <a:ext uri="{FF2B5EF4-FFF2-40B4-BE49-F238E27FC236}">
                <a16:creationId xmlns:a16="http://schemas.microsoft.com/office/drawing/2014/main" id="{F0BB97FF-BA3A-364D-A0A9-B0D48A896386}"/>
              </a:ext>
            </a:extLst>
          </p:cNvPr>
          <p:cNvSpPr>
            <a:spLocks noGrp="1"/>
          </p:cNvSpPr>
          <p:nvPr>
            <p:ph sz="quarter" idx="16" hasCustomPrompt="1"/>
          </p:nvPr>
        </p:nvSpPr>
        <p:spPr>
          <a:xfrm>
            <a:off x="720000" y="1620000"/>
            <a:ext cx="5018399"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948D51F3-A795-934C-8EC5-02C3C455C46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18303132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6465500" y="360000"/>
            <a:ext cx="5018400" cy="1080000"/>
          </a:xfrm>
        </p:spPr>
        <p:txBody>
          <a:bodyPr/>
          <a:lstStyle>
            <a:lvl1pPr>
              <a:lnSpc>
                <a:spcPct val="90000"/>
              </a:lnSpc>
              <a:defRPr/>
            </a:lvl1pPr>
          </a:lstStyle>
          <a:p>
            <a:r>
              <a:rPr lang="en-US" dirty="0"/>
              <a:t>Click to edit title</a:t>
            </a:r>
            <a:endParaRPr lang="fi-FI" dirty="0"/>
          </a:p>
        </p:txBody>
      </p:sp>
      <p:sp>
        <p:nvSpPr>
          <p:cNvPr id="5" name="Content Placeholder 4">
            <a:extLst>
              <a:ext uri="{FF2B5EF4-FFF2-40B4-BE49-F238E27FC236}">
                <a16:creationId xmlns:a16="http://schemas.microsoft.com/office/drawing/2014/main" id="{32F67955-4DDA-1640-93C8-BD0ECBBA171C}"/>
              </a:ext>
            </a:extLst>
          </p:cNvPr>
          <p:cNvSpPr>
            <a:spLocks noGrp="1"/>
          </p:cNvSpPr>
          <p:nvPr>
            <p:ph sz="quarter" idx="15" hasCustomPrompt="1"/>
          </p:nvPr>
        </p:nvSpPr>
        <p:spPr>
          <a:xfrm>
            <a:off x="720000" y="360000"/>
            <a:ext cx="5018400" cy="540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9" name="Content Placeholder 8">
            <a:extLst>
              <a:ext uri="{FF2B5EF4-FFF2-40B4-BE49-F238E27FC236}">
                <a16:creationId xmlns:a16="http://schemas.microsoft.com/office/drawing/2014/main" id="{F0BB97FF-BA3A-364D-A0A9-B0D48A896386}"/>
              </a:ext>
            </a:extLst>
          </p:cNvPr>
          <p:cNvSpPr>
            <a:spLocks noGrp="1"/>
          </p:cNvSpPr>
          <p:nvPr>
            <p:ph sz="quarter" idx="16" hasCustomPrompt="1"/>
          </p:nvPr>
        </p:nvSpPr>
        <p:spPr>
          <a:xfrm>
            <a:off x="6465500" y="1620000"/>
            <a:ext cx="5018399"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6EAAD4F0-58E4-004A-8335-4A56B4C9DB1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19510827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 y="1692000"/>
            <a:ext cx="6098400" cy="4446000"/>
          </a:xfrm>
        </p:spPr>
        <p:txBody>
          <a:bodyPr/>
          <a:lstStyle>
            <a:lvl1pPr marL="0" indent="0" algn="ctr">
              <a:buNone/>
              <a:defRPr/>
            </a:lvl1pPr>
          </a:lstStyle>
          <a:p>
            <a:r>
              <a:rPr lang="en-US"/>
              <a:t>Click icon to add picture</a:t>
            </a:r>
            <a:endParaRPr lang="fi-FI" dirty="0"/>
          </a:p>
        </p:txBody>
      </p:sp>
      <p:sp>
        <p:nvSpPr>
          <p:cNvPr id="12" name="Picture Placeholder 3">
            <a:extLst>
              <a:ext uri="{FF2B5EF4-FFF2-40B4-BE49-F238E27FC236}">
                <a16:creationId xmlns:a16="http://schemas.microsoft.com/office/drawing/2014/main" id="{9BA8D7BF-AA05-964D-A53E-D645B4CEBBF2}"/>
              </a:ext>
            </a:extLst>
          </p:cNvPr>
          <p:cNvSpPr>
            <a:spLocks noGrp="1"/>
          </p:cNvSpPr>
          <p:nvPr>
            <p:ph type="pic" sz="quarter" idx="14"/>
          </p:nvPr>
        </p:nvSpPr>
        <p:spPr>
          <a:xfrm>
            <a:off x="6096000" y="1692000"/>
            <a:ext cx="6096000" cy="4446000"/>
          </a:xfrm>
        </p:spPr>
        <p:txBody>
          <a:bodyPr/>
          <a:lstStyle>
            <a:lvl1pPr marL="0" indent="0" algn="ctr">
              <a:buNone/>
              <a:defRPr/>
            </a:lvl1pPr>
          </a:lstStyle>
          <a:p>
            <a:r>
              <a:rPr lang="en-US"/>
              <a:t>Click icon to add picture</a:t>
            </a:r>
            <a:endParaRPr lang="fi-FI" dirty="0"/>
          </a:p>
        </p:txBody>
      </p:sp>
      <p:sp>
        <p:nvSpPr>
          <p:cNvPr id="14" name="Title 1">
            <a:extLst>
              <a:ext uri="{FF2B5EF4-FFF2-40B4-BE49-F238E27FC236}">
                <a16:creationId xmlns:a16="http://schemas.microsoft.com/office/drawing/2014/main" id="{C925F4D1-4FF4-ED46-8975-524C17EF4EA6}"/>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D06D4A98-DB5E-D241-9A08-C7087784946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32602394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 y="1692000"/>
            <a:ext cx="4063799" cy="4446000"/>
          </a:xfrm>
        </p:spPr>
        <p:txBody>
          <a:bodyPr/>
          <a:lstStyle>
            <a:lvl1pPr marL="0" indent="0" algn="ctr">
              <a:buNone/>
              <a:defRPr/>
            </a:lvl1pPr>
          </a:lstStyle>
          <a:p>
            <a:r>
              <a:rPr lang="en-US"/>
              <a:t>Click icon to add picture</a:t>
            </a:r>
            <a:endParaRPr lang="fi-FI" dirty="0"/>
          </a:p>
        </p:txBody>
      </p:sp>
      <p:sp>
        <p:nvSpPr>
          <p:cNvPr id="8" name="Picture Placeholder 3">
            <a:extLst>
              <a:ext uri="{FF2B5EF4-FFF2-40B4-BE49-F238E27FC236}">
                <a16:creationId xmlns:a16="http://schemas.microsoft.com/office/drawing/2014/main" id="{319BD40D-7479-F242-89C4-D9E3E426D8F7}"/>
              </a:ext>
            </a:extLst>
          </p:cNvPr>
          <p:cNvSpPr>
            <a:spLocks noGrp="1"/>
          </p:cNvSpPr>
          <p:nvPr>
            <p:ph type="pic" sz="quarter" idx="14"/>
          </p:nvPr>
        </p:nvSpPr>
        <p:spPr>
          <a:xfrm>
            <a:off x="4063800" y="1692000"/>
            <a:ext cx="4064399" cy="4446000"/>
          </a:xfrm>
        </p:spPr>
        <p:txBody>
          <a:bodyPr/>
          <a:lstStyle>
            <a:lvl1pPr marL="0" indent="0" algn="ctr">
              <a:buNone/>
              <a:defRPr/>
            </a:lvl1pPr>
          </a:lstStyle>
          <a:p>
            <a:r>
              <a:rPr lang="en-US"/>
              <a:t>Click icon to add picture</a:t>
            </a:r>
            <a:endParaRPr lang="fi-FI"/>
          </a:p>
        </p:txBody>
      </p:sp>
      <p:sp>
        <p:nvSpPr>
          <p:cNvPr id="11" name="Picture Placeholder 3">
            <a:extLst>
              <a:ext uri="{FF2B5EF4-FFF2-40B4-BE49-F238E27FC236}">
                <a16:creationId xmlns:a16="http://schemas.microsoft.com/office/drawing/2014/main" id="{A3AE4FBA-230F-6B45-A9A0-734D85A0AF05}"/>
              </a:ext>
            </a:extLst>
          </p:cNvPr>
          <p:cNvSpPr>
            <a:spLocks noGrp="1"/>
          </p:cNvSpPr>
          <p:nvPr>
            <p:ph type="pic" sz="quarter" idx="15"/>
          </p:nvPr>
        </p:nvSpPr>
        <p:spPr>
          <a:xfrm>
            <a:off x="8128199" y="1692000"/>
            <a:ext cx="4064399" cy="4446000"/>
          </a:xfrm>
        </p:spPr>
        <p:txBody>
          <a:bodyPr/>
          <a:lstStyle>
            <a:lvl1pPr marL="0" indent="0" algn="ctr">
              <a:buNone/>
              <a:defRPr/>
            </a:lvl1pPr>
          </a:lstStyle>
          <a:p>
            <a:r>
              <a:rPr lang="en-US"/>
              <a:t>Click icon to add picture</a:t>
            </a:r>
            <a:endParaRPr lang="fi-FI"/>
          </a:p>
        </p:txBody>
      </p:sp>
      <p:sp>
        <p:nvSpPr>
          <p:cNvPr id="12" name="Title 1">
            <a:extLst>
              <a:ext uri="{FF2B5EF4-FFF2-40B4-BE49-F238E27FC236}">
                <a16:creationId xmlns:a16="http://schemas.microsoft.com/office/drawing/2014/main" id="{432BF0D4-D417-E649-9B5B-4DBFD25AA706}"/>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48D7CCED-414D-C744-B1CF-5D382665F46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44973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3F559FED-6165-6743-894C-EBAF484512A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4127657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0" y="1692000"/>
            <a:ext cx="3049200" cy="4446000"/>
          </a:xfrm>
        </p:spPr>
        <p:txBody>
          <a:bodyPr/>
          <a:lstStyle>
            <a:lvl1pPr marL="0" indent="0" algn="ctr">
              <a:buNone/>
              <a:defRPr/>
            </a:lvl1pPr>
          </a:lstStyle>
          <a:p>
            <a:r>
              <a:rPr lang="en-US"/>
              <a:t>Click icon to add picture</a:t>
            </a:r>
            <a:endParaRPr lang="fi-FI"/>
          </a:p>
        </p:txBody>
      </p:sp>
      <p:sp>
        <p:nvSpPr>
          <p:cNvPr id="7" name="Picture Placeholder 3">
            <a:extLst>
              <a:ext uri="{FF2B5EF4-FFF2-40B4-BE49-F238E27FC236}">
                <a16:creationId xmlns:a16="http://schemas.microsoft.com/office/drawing/2014/main" id="{416DB0BD-B78F-AC4D-92ED-8123DF3D581E}"/>
              </a:ext>
            </a:extLst>
          </p:cNvPr>
          <p:cNvSpPr>
            <a:spLocks noGrp="1"/>
          </p:cNvSpPr>
          <p:nvPr>
            <p:ph type="pic" sz="quarter" idx="14"/>
          </p:nvPr>
        </p:nvSpPr>
        <p:spPr>
          <a:xfrm>
            <a:off x="3049200" y="1692000"/>
            <a:ext cx="3044400" cy="4446000"/>
          </a:xfrm>
        </p:spPr>
        <p:txBody>
          <a:bodyPr/>
          <a:lstStyle>
            <a:lvl1pPr marL="0" indent="0" algn="ctr">
              <a:buNone/>
              <a:defRPr/>
            </a:lvl1pPr>
          </a:lstStyle>
          <a:p>
            <a:r>
              <a:rPr lang="en-US"/>
              <a:t>Click icon to add picture</a:t>
            </a:r>
            <a:endParaRPr lang="fi-FI"/>
          </a:p>
        </p:txBody>
      </p:sp>
      <p:sp>
        <p:nvSpPr>
          <p:cNvPr id="9" name="Picture Placeholder 3">
            <a:extLst>
              <a:ext uri="{FF2B5EF4-FFF2-40B4-BE49-F238E27FC236}">
                <a16:creationId xmlns:a16="http://schemas.microsoft.com/office/drawing/2014/main" id="{A2ED0EA7-C006-9543-8C15-5E9394422E98}"/>
              </a:ext>
            </a:extLst>
          </p:cNvPr>
          <p:cNvSpPr>
            <a:spLocks noGrp="1"/>
          </p:cNvSpPr>
          <p:nvPr>
            <p:ph type="pic" sz="quarter" idx="15"/>
          </p:nvPr>
        </p:nvSpPr>
        <p:spPr>
          <a:xfrm>
            <a:off x="6093600" y="1692000"/>
            <a:ext cx="3049200" cy="4446000"/>
          </a:xfrm>
        </p:spPr>
        <p:txBody>
          <a:bodyPr/>
          <a:lstStyle>
            <a:lvl1pPr marL="0" indent="0" algn="ctr">
              <a:buNone/>
              <a:defRPr/>
            </a:lvl1pPr>
          </a:lstStyle>
          <a:p>
            <a:r>
              <a:rPr lang="en-US"/>
              <a:t>Click icon to add picture</a:t>
            </a:r>
            <a:endParaRPr lang="fi-FI"/>
          </a:p>
        </p:txBody>
      </p:sp>
      <p:sp>
        <p:nvSpPr>
          <p:cNvPr id="10" name="Picture Placeholder 3">
            <a:extLst>
              <a:ext uri="{FF2B5EF4-FFF2-40B4-BE49-F238E27FC236}">
                <a16:creationId xmlns:a16="http://schemas.microsoft.com/office/drawing/2014/main" id="{E47D41F6-9905-5849-8B64-DCEE8F93D252}"/>
              </a:ext>
            </a:extLst>
          </p:cNvPr>
          <p:cNvSpPr>
            <a:spLocks noGrp="1"/>
          </p:cNvSpPr>
          <p:nvPr>
            <p:ph type="pic" sz="quarter" idx="16"/>
          </p:nvPr>
        </p:nvSpPr>
        <p:spPr>
          <a:xfrm>
            <a:off x="9142800" y="1692000"/>
            <a:ext cx="3049200" cy="4446000"/>
          </a:xfrm>
        </p:spPr>
        <p:txBody>
          <a:bodyPr/>
          <a:lstStyle>
            <a:lvl1pPr marL="0" indent="0" algn="ctr">
              <a:buNone/>
              <a:defRPr/>
            </a:lvl1pPr>
          </a:lstStyle>
          <a:p>
            <a:r>
              <a:rPr lang="en-US"/>
              <a:t>Click icon to add picture</a:t>
            </a:r>
            <a:endParaRPr lang="fi-FI"/>
          </a:p>
        </p:txBody>
      </p:sp>
      <p:sp>
        <p:nvSpPr>
          <p:cNvPr id="14" name="Title 1">
            <a:extLst>
              <a:ext uri="{FF2B5EF4-FFF2-40B4-BE49-F238E27FC236}">
                <a16:creationId xmlns:a16="http://schemas.microsoft.com/office/drawing/2014/main" id="{2A18D2E0-7B32-2642-BE61-4354969A4E6F}"/>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8" name="Footer Placeholder 3">
            <a:extLst>
              <a:ext uri="{FF2B5EF4-FFF2-40B4-BE49-F238E27FC236}">
                <a16:creationId xmlns:a16="http://schemas.microsoft.com/office/drawing/2014/main" id="{8FCB2625-EBB4-D441-949B-79B8773C5A8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8832717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0" y="1692000"/>
            <a:ext cx="2437200" cy="4446000"/>
          </a:xfrm>
        </p:spPr>
        <p:txBody>
          <a:bodyPr/>
          <a:lstStyle>
            <a:lvl1pPr marL="0" indent="0" algn="ctr">
              <a:buNone/>
              <a:defRPr/>
            </a:lvl1pPr>
          </a:lstStyle>
          <a:p>
            <a:r>
              <a:rPr lang="en-US"/>
              <a:t>Click icon to add picture</a:t>
            </a:r>
            <a:endParaRPr lang="fi-FI" dirty="0"/>
          </a:p>
        </p:txBody>
      </p:sp>
      <p:sp>
        <p:nvSpPr>
          <p:cNvPr id="8" name="Picture Placeholder 3">
            <a:extLst>
              <a:ext uri="{FF2B5EF4-FFF2-40B4-BE49-F238E27FC236}">
                <a16:creationId xmlns:a16="http://schemas.microsoft.com/office/drawing/2014/main" id="{05A1CF52-D47F-3C4A-A0D9-B9202F543046}"/>
              </a:ext>
            </a:extLst>
          </p:cNvPr>
          <p:cNvSpPr>
            <a:spLocks noGrp="1"/>
          </p:cNvSpPr>
          <p:nvPr>
            <p:ph type="pic" sz="quarter" idx="14"/>
          </p:nvPr>
        </p:nvSpPr>
        <p:spPr>
          <a:xfrm>
            <a:off x="2437200" y="1692000"/>
            <a:ext cx="2437200" cy="4446000"/>
          </a:xfrm>
        </p:spPr>
        <p:txBody>
          <a:bodyPr/>
          <a:lstStyle>
            <a:lvl1pPr marL="0" indent="0" algn="ctr">
              <a:buNone/>
              <a:defRPr/>
            </a:lvl1pPr>
          </a:lstStyle>
          <a:p>
            <a:r>
              <a:rPr lang="en-US"/>
              <a:t>Click icon to add picture</a:t>
            </a:r>
            <a:endParaRPr lang="fi-FI" dirty="0"/>
          </a:p>
        </p:txBody>
      </p:sp>
      <p:sp>
        <p:nvSpPr>
          <p:cNvPr id="11" name="Picture Placeholder 3">
            <a:extLst>
              <a:ext uri="{FF2B5EF4-FFF2-40B4-BE49-F238E27FC236}">
                <a16:creationId xmlns:a16="http://schemas.microsoft.com/office/drawing/2014/main" id="{68031D60-B5E6-EC4B-92D6-842F5A6B6A84}"/>
              </a:ext>
            </a:extLst>
          </p:cNvPr>
          <p:cNvSpPr>
            <a:spLocks noGrp="1"/>
          </p:cNvSpPr>
          <p:nvPr>
            <p:ph type="pic" sz="quarter" idx="15"/>
          </p:nvPr>
        </p:nvSpPr>
        <p:spPr>
          <a:xfrm>
            <a:off x="9748800" y="1692000"/>
            <a:ext cx="2443200" cy="4446000"/>
          </a:xfrm>
        </p:spPr>
        <p:txBody>
          <a:bodyPr/>
          <a:lstStyle>
            <a:lvl1pPr marL="0" indent="0" algn="ctr">
              <a:buNone/>
              <a:defRPr/>
            </a:lvl1pPr>
          </a:lstStyle>
          <a:p>
            <a:r>
              <a:rPr lang="en-US"/>
              <a:t>Click icon to add picture</a:t>
            </a:r>
            <a:endParaRPr lang="fi-FI" dirty="0"/>
          </a:p>
        </p:txBody>
      </p:sp>
      <p:sp>
        <p:nvSpPr>
          <p:cNvPr id="12" name="Picture Placeholder 3">
            <a:extLst>
              <a:ext uri="{FF2B5EF4-FFF2-40B4-BE49-F238E27FC236}">
                <a16:creationId xmlns:a16="http://schemas.microsoft.com/office/drawing/2014/main" id="{931B08D8-E031-BF41-812C-78070E664172}"/>
              </a:ext>
            </a:extLst>
          </p:cNvPr>
          <p:cNvSpPr>
            <a:spLocks noGrp="1"/>
          </p:cNvSpPr>
          <p:nvPr>
            <p:ph type="pic" sz="quarter" idx="16"/>
          </p:nvPr>
        </p:nvSpPr>
        <p:spPr>
          <a:xfrm>
            <a:off x="7311600" y="1692000"/>
            <a:ext cx="2437200" cy="4446000"/>
          </a:xfrm>
        </p:spPr>
        <p:txBody>
          <a:bodyPr/>
          <a:lstStyle>
            <a:lvl1pPr marL="0" indent="0" algn="ctr">
              <a:buNone/>
              <a:defRPr/>
            </a:lvl1pPr>
          </a:lstStyle>
          <a:p>
            <a:r>
              <a:rPr lang="en-US"/>
              <a:t>Click icon to add picture</a:t>
            </a:r>
            <a:endParaRPr lang="fi-FI" dirty="0"/>
          </a:p>
        </p:txBody>
      </p:sp>
      <p:sp>
        <p:nvSpPr>
          <p:cNvPr id="13" name="Picture Placeholder 3">
            <a:extLst>
              <a:ext uri="{FF2B5EF4-FFF2-40B4-BE49-F238E27FC236}">
                <a16:creationId xmlns:a16="http://schemas.microsoft.com/office/drawing/2014/main" id="{9B59E15D-E78A-5D45-986D-8E9659FE48B7}"/>
              </a:ext>
            </a:extLst>
          </p:cNvPr>
          <p:cNvSpPr>
            <a:spLocks noGrp="1"/>
          </p:cNvSpPr>
          <p:nvPr>
            <p:ph type="pic" sz="quarter" idx="17"/>
          </p:nvPr>
        </p:nvSpPr>
        <p:spPr>
          <a:xfrm>
            <a:off x="4874400" y="1692000"/>
            <a:ext cx="2437200" cy="4446000"/>
          </a:xfrm>
        </p:spPr>
        <p:txBody>
          <a:bodyPr/>
          <a:lstStyle>
            <a:lvl1pPr marL="0" indent="0" algn="ctr">
              <a:buNone/>
              <a:defRPr/>
            </a:lvl1pPr>
          </a:lstStyle>
          <a:p>
            <a:r>
              <a:rPr lang="en-US"/>
              <a:t>Click icon to add picture</a:t>
            </a:r>
            <a:endParaRPr lang="fi-FI" dirty="0"/>
          </a:p>
        </p:txBody>
      </p:sp>
      <p:sp>
        <p:nvSpPr>
          <p:cNvPr id="16" name="Title 1">
            <a:extLst>
              <a:ext uri="{FF2B5EF4-FFF2-40B4-BE49-F238E27FC236}">
                <a16:creationId xmlns:a16="http://schemas.microsoft.com/office/drawing/2014/main" id="{3553F1A8-DD20-9E46-A065-C3103138B131}"/>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Footer Placeholder 3">
            <a:extLst>
              <a:ext uri="{FF2B5EF4-FFF2-40B4-BE49-F238E27FC236}">
                <a16:creationId xmlns:a16="http://schemas.microsoft.com/office/drawing/2014/main" id="{69ECAE5E-BBAE-F845-8946-0F38918BA544}"/>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8389647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 Circl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42960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40E554FD-A664-774F-8FB5-A819E177E271}"/>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7B8FEEF2-C975-BF49-B66C-1453055995F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19577747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213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645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32D7D675-79B4-0145-9AFA-073415A5E360}"/>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8" name="Footer Placeholder 3">
            <a:extLst>
              <a:ext uri="{FF2B5EF4-FFF2-40B4-BE49-F238E27FC236}">
                <a16:creationId xmlns:a16="http://schemas.microsoft.com/office/drawing/2014/main" id="{D8575102-BE09-A845-8D19-EC40F9E6F3A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16556769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 Circl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33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42960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8254800" y="1800000"/>
            <a:ext cx="3600000" cy="3600000"/>
          </a:xfrm>
          <a:prstGeom prst="ellipse">
            <a:avLst/>
          </a:prstGeom>
          <a:noFill/>
        </p:spPr>
        <p:txBody>
          <a:bodyPr/>
          <a:lstStyle>
            <a:lvl1pPr marL="0" indent="0" algn="ctr">
              <a:buNone/>
              <a:defRPr/>
            </a:lvl1pPr>
          </a:lstStyle>
          <a:p>
            <a:r>
              <a:rPr lang="en-US"/>
              <a:t>Click icon to add picture</a:t>
            </a:r>
            <a:endParaRPr lang="fi-FI" dirty="0"/>
          </a:p>
        </p:txBody>
      </p:sp>
      <p:sp>
        <p:nvSpPr>
          <p:cNvPr id="13" name="Title 1">
            <a:extLst>
              <a:ext uri="{FF2B5EF4-FFF2-40B4-BE49-F238E27FC236}">
                <a16:creationId xmlns:a16="http://schemas.microsoft.com/office/drawing/2014/main" id="{18C8AC81-2285-3748-90E0-ED852EAB5E0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7" name="Footer Placeholder 3">
            <a:extLst>
              <a:ext uri="{FF2B5EF4-FFF2-40B4-BE49-F238E27FC236}">
                <a16:creationId xmlns:a16="http://schemas.microsoft.com/office/drawing/2014/main" id="{58C7E059-5D04-3045-AA7A-00D3387229F0}"/>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17654591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 Cont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5016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6" name="Text Placeholder 18">
            <a:extLst>
              <a:ext uri="{FF2B5EF4-FFF2-40B4-BE49-F238E27FC236}">
                <a16:creationId xmlns:a16="http://schemas.microsoft.com/office/drawing/2014/main" id="{9D1D161E-D5B8-BA4C-9A2E-3C192876BE32}"/>
              </a:ext>
            </a:extLst>
          </p:cNvPr>
          <p:cNvSpPr>
            <a:spLocks noGrp="1"/>
          </p:cNvSpPr>
          <p:nvPr>
            <p:ph type="body" sz="quarter" idx="17" hasCustomPrompt="1"/>
          </p:nvPr>
        </p:nvSpPr>
        <p:spPr>
          <a:xfrm>
            <a:off x="720000" y="4107876"/>
            <a:ext cx="107532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 name="Footer Placeholder 3">
            <a:extLst>
              <a:ext uri="{FF2B5EF4-FFF2-40B4-BE49-F238E27FC236}">
                <a16:creationId xmlns:a16="http://schemas.microsoft.com/office/drawing/2014/main" id="{6F6645D6-2D44-854E-BF8B-DFE7E87B0358}"/>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24277662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 Conta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2520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75096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20" name="Text Placeholder 18">
            <a:extLst>
              <a:ext uri="{FF2B5EF4-FFF2-40B4-BE49-F238E27FC236}">
                <a16:creationId xmlns:a16="http://schemas.microsoft.com/office/drawing/2014/main" id="{9C370407-25CC-B044-9B6B-3E6F277F3480}"/>
              </a:ext>
            </a:extLst>
          </p:cNvPr>
          <p:cNvSpPr>
            <a:spLocks noGrp="1"/>
          </p:cNvSpPr>
          <p:nvPr>
            <p:ph type="body" sz="quarter" idx="17" hasCustomPrompt="1"/>
          </p:nvPr>
        </p:nvSpPr>
        <p:spPr>
          <a:xfrm>
            <a:off x="1440000" y="4107876"/>
            <a:ext cx="432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2" name="Text Placeholder 18">
            <a:extLst>
              <a:ext uri="{FF2B5EF4-FFF2-40B4-BE49-F238E27FC236}">
                <a16:creationId xmlns:a16="http://schemas.microsoft.com/office/drawing/2014/main" id="{B846367E-43B7-2746-BFC9-45B455F30941}"/>
              </a:ext>
            </a:extLst>
          </p:cNvPr>
          <p:cNvSpPr>
            <a:spLocks noGrp="1"/>
          </p:cNvSpPr>
          <p:nvPr>
            <p:ph type="body" sz="quarter" idx="19" hasCustomPrompt="1"/>
          </p:nvPr>
        </p:nvSpPr>
        <p:spPr>
          <a:xfrm>
            <a:off x="6429600" y="4107876"/>
            <a:ext cx="432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 name="Footer Placeholder 3">
            <a:extLst>
              <a:ext uri="{FF2B5EF4-FFF2-40B4-BE49-F238E27FC236}">
                <a16:creationId xmlns:a16="http://schemas.microsoft.com/office/drawing/2014/main" id="{40CAB782-5D58-7C48-91F1-EA8B79A437A4}"/>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3825666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 Conta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720000" y="365125"/>
            <a:ext cx="10753200" cy="1080000"/>
          </a:xfrm>
        </p:spPr>
        <p:txBody>
          <a:bodyPr/>
          <a:lstStyle>
            <a:lvl1pPr algn="ctr">
              <a:lnSpc>
                <a:spcPct val="90000"/>
              </a:lnSpc>
              <a:defRPr/>
            </a:lvl1pPr>
          </a:lstStyle>
          <a:p>
            <a:r>
              <a:rPr lang="en-US" dirty="0"/>
              <a:t>Click to edit title</a:t>
            </a:r>
            <a:endParaRPr lang="fi-FI" dirty="0"/>
          </a:p>
        </p:txBody>
      </p:sp>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17748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9" name="Picture Placeholder 3">
            <a:extLst>
              <a:ext uri="{FF2B5EF4-FFF2-40B4-BE49-F238E27FC236}">
                <a16:creationId xmlns:a16="http://schemas.microsoft.com/office/drawing/2014/main" id="{1E3E160C-4DA0-6947-9FCD-93F06CFB3A37}"/>
              </a:ext>
            </a:extLst>
          </p:cNvPr>
          <p:cNvSpPr>
            <a:spLocks noGrp="1"/>
          </p:cNvSpPr>
          <p:nvPr>
            <p:ph type="pic" sz="quarter" idx="14"/>
          </p:nvPr>
        </p:nvSpPr>
        <p:spPr>
          <a:xfrm>
            <a:off x="50160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10" name="Picture Placeholder 3">
            <a:extLst>
              <a:ext uri="{FF2B5EF4-FFF2-40B4-BE49-F238E27FC236}">
                <a16:creationId xmlns:a16="http://schemas.microsoft.com/office/drawing/2014/main" id="{2108D4A2-AAAB-7445-A66C-949A4F51C489}"/>
              </a:ext>
            </a:extLst>
          </p:cNvPr>
          <p:cNvSpPr>
            <a:spLocks noGrp="1"/>
          </p:cNvSpPr>
          <p:nvPr>
            <p:ph type="pic" sz="quarter" idx="15"/>
          </p:nvPr>
        </p:nvSpPr>
        <p:spPr>
          <a:xfrm>
            <a:off x="8254800" y="1800000"/>
            <a:ext cx="2160000" cy="2160000"/>
          </a:xfrm>
          <a:prstGeom prst="ellipse">
            <a:avLst/>
          </a:prstGeom>
          <a:noFill/>
        </p:spPr>
        <p:txBody>
          <a:bodyPr/>
          <a:lstStyle>
            <a:lvl1pPr marL="0" indent="0" algn="ctr">
              <a:buNone/>
              <a:defRPr/>
            </a:lvl1pPr>
          </a:lstStyle>
          <a:p>
            <a:r>
              <a:rPr lang="en-US"/>
              <a:t>Click icon to add picture</a:t>
            </a:r>
            <a:endParaRPr lang="fi-FI" dirty="0"/>
          </a:p>
        </p:txBody>
      </p:sp>
      <p:sp>
        <p:nvSpPr>
          <p:cNvPr id="22" name="Text Placeholder 18">
            <a:extLst>
              <a:ext uri="{FF2B5EF4-FFF2-40B4-BE49-F238E27FC236}">
                <a16:creationId xmlns:a16="http://schemas.microsoft.com/office/drawing/2014/main" id="{B293C2F5-764D-CF4D-9E43-7368420EFE15}"/>
              </a:ext>
            </a:extLst>
          </p:cNvPr>
          <p:cNvSpPr>
            <a:spLocks noGrp="1"/>
          </p:cNvSpPr>
          <p:nvPr>
            <p:ph type="body" sz="quarter" idx="19" hasCustomPrompt="1"/>
          </p:nvPr>
        </p:nvSpPr>
        <p:spPr>
          <a:xfrm>
            <a:off x="141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4" name="Text Placeholder 18">
            <a:extLst>
              <a:ext uri="{FF2B5EF4-FFF2-40B4-BE49-F238E27FC236}">
                <a16:creationId xmlns:a16="http://schemas.microsoft.com/office/drawing/2014/main" id="{728DE380-8E43-EA44-84ED-EF0382F07657}"/>
              </a:ext>
            </a:extLst>
          </p:cNvPr>
          <p:cNvSpPr>
            <a:spLocks noGrp="1"/>
          </p:cNvSpPr>
          <p:nvPr>
            <p:ph type="body" sz="quarter" idx="21" hasCustomPrompt="1"/>
          </p:nvPr>
        </p:nvSpPr>
        <p:spPr>
          <a:xfrm>
            <a:off x="465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6" name="Text Placeholder 18">
            <a:extLst>
              <a:ext uri="{FF2B5EF4-FFF2-40B4-BE49-F238E27FC236}">
                <a16:creationId xmlns:a16="http://schemas.microsoft.com/office/drawing/2014/main" id="{F853805C-B825-D040-8622-C48F32F02E37}"/>
              </a:ext>
            </a:extLst>
          </p:cNvPr>
          <p:cNvSpPr>
            <a:spLocks noGrp="1"/>
          </p:cNvSpPr>
          <p:nvPr>
            <p:ph type="body" sz="quarter" idx="23" hasCustomPrompt="1"/>
          </p:nvPr>
        </p:nvSpPr>
        <p:spPr>
          <a:xfrm>
            <a:off x="7894800" y="4107876"/>
            <a:ext cx="2880000" cy="1670210"/>
          </a:xfrm>
        </p:spPr>
        <p:txBody>
          <a:bodyPr>
            <a:normAutofit/>
          </a:bodyPr>
          <a:lstStyle>
            <a:lvl1pPr marL="0" indent="0" algn="ctr">
              <a:lnSpc>
                <a:spcPct val="90000"/>
              </a:lnSpc>
              <a:spcBef>
                <a:spcPts val="50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1" name="Footer Placeholder 3">
            <a:extLst>
              <a:ext uri="{FF2B5EF4-FFF2-40B4-BE49-F238E27FC236}">
                <a16:creationId xmlns:a16="http://schemas.microsoft.com/office/drawing/2014/main" id="{CDC69AFA-434D-D74A-8FDD-B968A46B126A}"/>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572193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16D-915B-9644-BA48-0E91949873BD}"/>
              </a:ext>
            </a:extLst>
          </p:cNvPr>
          <p:cNvSpPr>
            <a:spLocks noGrp="1"/>
          </p:cNvSpPr>
          <p:nvPr>
            <p:ph type="title" hasCustomPrompt="1"/>
          </p:nvPr>
        </p:nvSpPr>
        <p:spPr>
          <a:xfrm>
            <a:off x="4078800" y="365125"/>
            <a:ext cx="7394400" cy="1080000"/>
          </a:xfrm>
        </p:spPr>
        <p:txBody>
          <a:bodyPr/>
          <a:lstStyle>
            <a:lvl1pPr algn="l">
              <a:lnSpc>
                <a:spcPct val="90000"/>
              </a:lnSpc>
              <a:defRPr/>
            </a:lvl1pPr>
          </a:lstStyle>
          <a:p>
            <a:r>
              <a:rPr lang="en-US" dirty="0"/>
              <a:t>Click to edit title</a:t>
            </a:r>
            <a:endParaRPr lang="fi-FI" dirty="0"/>
          </a:p>
        </p:txBody>
      </p:sp>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365125"/>
            <a:ext cx="2880000" cy="2880000"/>
          </a:xfrm>
          <a:prstGeom prst="ellipse">
            <a:avLst/>
          </a:prstGeom>
          <a:noFill/>
        </p:spPr>
        <p:txBody>
          <a:bodyPr/>
          <a:lstStyle>
            <a:lvl1pPr marL="0" indent="0" algn="ctr">
              <a:buNone/>
              <a:defRPr/>
            </a:lvl1pPr>
          </a:lstStyle>
          <a:p>
            <a:r>
              <a:rPr lang="en-US"/>
              <a:t>Click icon to add picture</a:t>
            </a:r>
            <a:endParaRPr lang="fi-FI" dirty="0"/>
          </a:p>
        </p:txBody>
      </p:sp>
      <p:sp>
        <p:nvSpPr>
          <p:cNvPr id="16" name="Content Placeholder 11">
            <a:extLst>
              <a:ext uri="{FF2B5EF4-FFF2-40B4-BE49-F238E27FC236}">
                <a16:creationId xmlns:a16="http://schemas.microsoft.com/office/drawing/2014/main" id="{F4F40ABC-820C-7248-A3D7-3D2130BCCFAB}"/>
              </a:ext>
            </a:extLst>
          </p:cNvPr>
          <p:cNvSpPr>
            <a:spLocks noGrp="1"/>
          </p:cNvSpPr>
          <p:nvPr>
            <p:ph sz="quarter" idx="15" hasCustomPrompt="1"/>
          </p:nvPr>
        </p:nvSpPr>
        <p:spPr>
          <a:xfrm>
            <a:off x="4078799" y="1620000"/>
            <a:ext cx="7394063" cy="4140002"/>
          </a:xfrm>
        </p:spPr>
        <p:txBody>
          <a:bodyPr>
            <a:normAutofit/>
          </a:bodyPr>
          <a:lstStyle>
            <a:lvl1pPr>
              <a:lnSpc>
                <a:spcPct val="90000"/>
              </a:lnSpc>
              <a:defRPr sz="2000"/>
            </a:lvl1pPr>
            <a:lvl2pPr>
              <a:lnSpc>
                <a:spcPct val="90000"/>
              </a:lnSpc>
              <a:defRPr sz="2000"/>
            </a:lvl2pPr>
            <a:lvl3pPr>
              <a:lnSpc>
                <a:spcPct val="90000"/>
              </a:lnSpc>
              <a:defRPr sz="2000"/>
            </a:lvl3pPr>
            <a:lvl4pPr>
              <a:lnSpc>
                <a:spcPct val="90000"/>
              </a:lnSpc>
              <a:defRPr sz="2000"/>
            </a:lvl4pPr>
            <a:lvl5pPr>
              <a:lnSpc>
                <a:spcPct val="90000"/>
              </a:lnSpc>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7" name="Footer Placeholder 3">
            <a:extLst>
              <a:ext uri="{FF2B5EF4-FFF2-40B4-BE49-F238E27FC236}">
                <a16:creationId xmlns:a16="http://schemas.microsoft.com/office/drawing/2014/main" id="{6131FD7F-42B8-F349-B42A-11FBFA08A2AF}"/>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279474632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hasCustomPrompt="1"/>
          </p:nvPr>
        </p:nvSpPr>
        <p:spPr>
          <a:xfrm>
            <a:off x="720640" y="4760190"/>
            <a:ext cx="900000" cy="900000"/>
          </a:xfrm>
          <a:prstGeom prst="ellipse">
            <a:avLst/>
          </a:prstGeom>
          <a:noFill/>
        </p:spPr>
        <p:txBody>
          <a:bodyPr>
            <a:normAutofit/>
          </a:bodyPr>
          <a:lstStyle>
            <a:lvl1pPr marL="0" indent="0" algn="ctr">
              <a:buNone/>
              <a:defRPr sz="1400"/>
            </a:lvl1pPr>
          </a:lstStyle>
          <a:p>
            <a:r>
              <a:rPr lang="en-US"/>
              <a:t>P</a:t>
            </a:r>
            <a:endParaRPr lang="fi-FI" dirty="0"/>
          </a:p>
        </p:txBody>
      </p:sp>
      <p:sp>
        <p:nvSpPr>
          <p:cNvPr id="31" name="Picture Placeholder 3">
            <a:extLst>
              <a:ext uri="{FF2B5EF4-FFF2-40B4-BE49-F238E27FC236}">
                <a16:creationId xmlns:a16="http://schemas.microsoft.com/office/drawing/2014/main" id="{AB2ED5A3-8568-794B-A45E-D49A0DEB67F6}"/>
              </a:ext>
            </a:extLst>
          </p:cNvPr>
          <p:cNvSpPr>
            <a:spLocks noGrp="1"/>
          </p:cNvSpPr>
          <p:nvPr>
            <p:ph type="pic" sz="quarter" idx="28" hasCustomPrompt="1"/>
          </p:nvPr>
        </p:nvSpPr>
        <p:spPr>
          <a:xfrm>
            <a:off x="6457121" y="4760190"/>
            <a:ext cx="900000" cy="900000"/>
          </a:xfrm>
          <a:prstGeom prst="ellipse">
            <a:avLst/>
          </a:prstGeom>
          <a:noFill/>
        </p:spPr>
        <p:txBody>
          <a:bodyPr>
            <a:normAutofit/>
          </a:bodyPr>
          <a:lstStyle>
            <a:lvl1pPr marL="0" indent="0" algn="ctr">
              <a:buNone/>
              <a:defRPr sz="1400"/>
            </a:lvl1pPr>
          </a:lstStyle>
          <a:p>
            <a:r>
              <a:rPr lang="en-US"/>
              <a:t>P</a:t>
            </a:r>
            <a:endParaRPr lang="fi-FI" dirty="0"/>
          </a:p>
        </p:txBody>
      </p:sp>
      <p:sp>
        <p:nvSpPr>
          <p:cNvPr id="42" name="Text Placeholder 18">
            <a:extLst>
              <a:ext uri="{FF2B5EF4-FFF2-40B4-BE49-F238E27FC236}">
                <a16:creationId xmlns:a16="http://schemas.microsoft.com/office/drawing/2014/main" id="{00B35726-4532-3640-9D8F-674DBAEB05BB}"/>
              </a:ext>
            </a:extLst>
          </p:cNvPr>
          <p:cNvSpPr>
            <a:spLocks noGrp="1"/>
          </p:cNvSpPr>
          <p:nvPr>
            <p:ph type="body" sz="quarter" idx="25" hasCustomPrompt="1"/>
          </p:nvPr>
        </p:nvSpPr>
        <p:spPr>
          <a:xfrm>
            <a:off x="1800000" y="4760190"/>
            <a:ext cx="3934800" cy="900000"/>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8" name="Text Placeholder 18">
            <a:extLst>
              <a:ext uri="{FF2B5EF4-FFF2-40B4-BE49-F238E27FC236}">
                <a16:creationId xmlns:a16="http://schemas.microsoft.com/office/drawing/2014/main" id="{DE073FC3-A14F-C846-8893-A702D9142783}"/>
              </a:ext>
            </a:extLst>
          </p:cNvPr>
          <p:cNvSpPr>
            <a:spLocks noGrp="1"/>
          </p:cNvSpPr>
          <p:nvPr>
            <p:ph type="body" sz="quarter" idx="34" hasCustomPrompt="1"/>
          </p:nvPr>
        </p:nvSpPr>
        <p:spPr>
          <a:xfrm>
            <a:off x="7538063" y="4760190"/>
            <a:ext cx="3934800" cy="900000"/>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Footer Placeholder 3">
            <a:extLst>
              <a:ext uri="{FF2B5EF4-FFF2-40B4-BE49-F238E27FC236}">
                <a16:creationId xmlns:a16="http://schemas.microsoft.com/office/drawing/2014/main" id="{1858F0DC-F194-CD45-B0A8-098BC8DCD83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
        <p:nvSpPr>
          <p:cNvPr id="17" name="Content Placeholder 11">
            <a:extLst>
              <a:ext uri="{FF2B5EF4-FFF2-40B4-BE49-F238E27FC236}">
                <a16:creationId xmlns:a16="http://schemas.microsoft.com/office/drawing/2014/main" id="{88950520-113E-824E-8F30-029B4809D99A}"/>
              </a:ext>
            </a:extLst>
          </p:cNvPr>
          <p:cNvSpPr>
            <a:spLocks noGrp="1"/>
          </p:cNvSpPr>
          <p:nvPr>
            <p:ph sz="quarter" idx="14" hasCustomPrompt="1"/>
          </p:nvPr>
        </p:nvSpPr>
        <p:spPr>
          <a:xfrm>
            <a:off x="720000" y="1620000"/>
            <a:ext cx="10752863" cy="29592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80468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D6F73CA-8C1B-E741-BB22-9AF57698853A}"/>
              </a:ext>
            </a:extLst>
          </p:cNvPr>
          <p:cNvSpPr>
            <a:spLocks noGrp="1"/>
          </p:cNvSpPr>
          <p:nvPr>
            <p:ph type="pic" sz="quarter" idx="14"/>
          </p:nvPr>
        </p:nvSpPr>
        <p:spPr>
          <a:xfrm>
            <a:off x="6098400" y="0"/>
            <a:ext cx="6093600" cy="6138000"/>
          </a:xfrm>
        </p:spPr>
        <p:txBody>
          <a:bodyPr/>
          <a:lstStyle/>
          <a:p>
            <a:r>
              <a:rPr lang="en-US"/>
              <a:t>Click icon to add picture</a:t>
            </a:r>
            <a:endParaRPr lang="fi-FI"/>
          </a:p>
        </p:txBody>
      </p:sp>
      <p:sp>
        <p:nvSpPr>
          <p:cNvPr id="7" name="Title 1">
            <a:extLst>
              <a:ext uri="{FF2B5EF4-FFF2-40B4-BE49-F238E27FC236}">
                <a16:creationId xmlns:a16="http://schemas.microsoft.com/office/drawing/2014/main" id="{18FA58AB-891C-F549-BE0B-E1447AA80211}"/>
              </a:ext>
            </a:extLst>
          </p:cNvPr>
          <p:cNvSpPr>
            <a:spLocks noGrp="1"/>
          </p:cNvSpPr>
          <p:nvPr>
            <p:ph type="title" hasCustomPrompt="1"/>
          </p:nvPr>
        </p:nvSpPr>
        <p:spPr>
          <a:xfrm>
            <a:off x="720000" y="360000"/>
            <a:ext cx="4658400" cy="1080000"/>
          </a:xfrm>
        </p:spPr>
        <p:txBody>
          <a:bodyPr/>
          <a:lstStyle>
            <a:lvl1pPr>
              <a:lnSpc>
                <a:spcPct val="90000"/>
              </a:lnSpc>
              <a:defRPr/>
            </a:lvl1pPr>
          </a:lstStyle>
          <a:p>
            <a:r>
              <a:rPr lang="en-US" dirty="0"/>
              <a:t>Click to edit title</a:t>
            </a:r>
            <a:endParaRPr lang="fi-FI" dirty="0"/>
          </a:p>
        </p:txBody>
      </p:sp>
      <p:sp>
        <p:nvSpPr>
          <p:cNvPr id="10" name="Content Placeholder 9">
            <a:extLst>
              <a:ext uri="{FF2B5EF4-FFF2-40B4-BE49-F238E27FC236}">
                <a16:creationId xmlns:a16="http://schemas.microsoft.com/office/drawing/2014/main" id="{70EDF826-82C4-AF40-B123-47F791ADDD13}"/>
              </a:ext>
            </a:extLst>
          </p:cNvPr>
          <p:cNvSpPr>
            <a:spLocks noGrp="1"/>
          </p:cNvSpPr>
          <p:nvPr>
            <p:ph sz="quarter" idx="15" hasCustomPrompt="1"/>
          </p:nvPr>
        </p:nvSpPr>
        <p:spPr>
          <a:xfrm>
            <a:off x="719950" y="1620000"/>
            <a:ext cx="4658450" cy="414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8" name="Footer Placeholder 3">
            <a:extLst>
              <a:ext uri="{FF2B5EF4-FFF2-40B4-BE49-F238E27FC236}">
                <a16:creationId xmlns:a16="http://schemas.microsoft.com/office/drawing/2014/main" id="{8532743C-5D56-2241-B1D5-F9DEE57F120D}"/>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4184204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0" name="Picture Placeholder 3">
            <a:extLst>
              <a:ext uri="{FF2B5EF4-FFF2-40B4-BE49-F238E27FC236}">
                <a16:creationId xmlns:a16="http://schemas.microsoft.com/office/drawing/2014/main" id="{AABFE7A9-CEA3-4541-A80D-66DDBEBFF976}"/>
              </a:ext>
            </a:extLst>
          </p:cNvPr>
          <p:cNvSpPr>
            <a:spLocks noGrp="1"/>
          </p:cNvSpPr>
          <p:nvPr>
            <p:ph type="pic" sz="quarter" idx="14"/>
          </p:nvPr>
        </p:nvSpPr>
        <p:spPr>
          <a:xfrm>
            <a:off x="720000"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880000" y="1620000"/>
            <a:ext cx="8593200" cy="1979999"/>
          </a:xfrm>
        </p:spPr>
        <p:txBody>
          <a:bodyPr anchor="ctr">
            <a:normAutofit/>
          </a:bodyPr>
          <a:lstStyle>
            <a:lvl1pPr marL="0" indent="0">
              <a:lnSpc>
                <a:spcPct val="90000"/>
              </a:lnSpc>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3" name="Text Placeholder 18">
            <a:extLst>
              <a:ext uri="{FF2B5EF4-FFF2-40B4-BE49-F238E27FC236}">
                <a16:creationId xmlns:a16="http://schemas.microsoft.com/office/drawing/2014/main" id="{14D44677-7E3A-EC4F-AC56-F9A8D8AA32EB}"/>
              </a:ext>
            </a:extLst>
          </p:cNvPr>
          <p:cNvSpPr>
            <a:spLocks noGrp="1"/>
          </p:cNvSpPr>
          <p:nvPr>
            <p:ph type="body" sz="quarter" idx="19" hasCustomPrompt="1"/>
          </p:nvPr>
        </p:nvSpPr>
        <p:spPr>
          <a:xfrm>
            <a:off x="2880000" y="3779998"/>
            <a:ext cx="8593200" cy="1980001"/>
          </a:xfrm>
        </p:spPr>
        <p:txBody>
          <a:bodyPr anchor="ctr">
            <a:normAutofit/>
          </a:bodyPr>
          <a:lstStyle>
            <a:lvl1pPr marL="0" indent="0">
              <a:lnSpc>
                <a:spcPct val="90000"/>
              </a:lnSpc>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 name="Footer Placeholder 3">
            <a:extLst>
              <a:ext uri="{FF2B5EF4-FFF2-40B4-BE49-F238E27FC236}">
                <a16:creationId xmlns:a16="http://schemas.microsoft.com/office/drawing/2014/main" id="{2A364916-7ADA-D742-B3DA-182208048DC8}"/>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1736863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160000" y="1620000"/>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8" name="Picture Placeholder 3">
            <a:extLst>
              <a:ext uri="{FF2B5EF4-FFF2-40B4-BE49-F238E27FC236}">
                <a16:creationId xmlns:a16="http://schemas.microsoft.com/office/drawing/2014/main" id="{86BB6A88-A8D8-CD47-9A8F-CDABF6E4DB0C}"/>
              </a:ext>
            </a:extLst>
          </p:cNvPr>
          <p:cNvSpPr>
            <a:spLocks noGrp="1"/>
          </p:cNvSpPr>
          <p:nvPr>
            <p:ph type="pic" sz="quarter" idx="20"/>
          </p:nvPr>
        </p:nvSpPr>
        <p:spPr>
          <a:xfrm>
            <a:off x="720000"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p:nvPr>
        </p:nvSpPr>
        <p:spPr>
          <a:xfrm>
            <a:off x="720000"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0" name="Text Placeholder 18">
            <a:extLst>
              <a:ext uri="{FF2B5EF4-FFF2-40B4-BE49-F238E27FC236}">
                <a16:creationId xmlns:a16="http://schemas.microsoft.com/office/drawing/2014/main" id="{E9248D64-B52B-3B47-BBF1-B8C3403D2BC7}"/>
              </a:ext>
            </a:extLst>
          </p:cNvPr>
          <p:cNvSpPr>
            <a:spLocks noGrp="1"/>
          </p:cNvSpPr>
          <p:nvPr>
            <p:ph type="body" sz="quarter" idx="23" hasCustomPrompt="1"/>
          </p:nvPr>
        </p:nvSpPr>
        <p:spPr>
          <a:xfrm>
            <a:off x="2160000" y="3009600"/>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2" name="Text Placeholder 18">
            <a:extLst>
              <a:ext uri="{FF2B5EF4-FFF2-40B4-BE49-F238E27FC236}">
                <a16:creationId xmlns:a16="http://schemas.microsoft.com/office/drawing/2014/main" id="{D33F396C-01DD-454E-A159-FD84B7F5A384}"/>
              </a:ext>
            </a:extLst>
          </p:cNvPr>
          <p:cNvSpPr>
            <a:spLocks noGrp="1"/>
          </p:cNvSpPr>
          <p:nvPr>
            <p:ph type="body" sz="quarter" idx="25" hasCustomPrompt="1"/>
          </p:nvPr>
        </p:nvSpPr>
        <p:spPr>
          <a:xfrm>
            <a:off x="2160000" y="4400189"/>
            <a:ext cx="9313200" cy="1260000"/>
          </a:xfrm>
        </p:spPr>
        <p:txBody>
          <a:bodyPr anchor="ctr">
            <a:normAutofit/>
          </a:bodyPr>
          <a:lstStyle>
            <a:lvl1pPr marL="0" indent="0">
              <a:lnSpc>
                <a:spcPct val="90000"/>
              </a:lnSpc>
              <a:spcBef>
                <a:spcPts val="0"/>
              </a:spcBef>
              <a:buNone/>
              <a:defRPr sz="20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 name="Footer Placeholder 3">
            <a:extLst>
              <a:ext uri="{FF2B5EF4-FFF2-40B4-BE49-F238E27FC236}">
                <a16:creationId xmlns:a16="http://schemas.microsoft.com/office/drawing/2014/main" id="{8FF84023-6677-444C-B0A2-5BFBD7E4836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7236447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0" name="Picture Placeholder 3">
            <a:extLst>
              <a:ext uri="{FF2B5EF4-FFF2-40B4-BE49-F238E27FC236}">
                <a16:creationId xmlns:a16="http://schemas.microsoft.com/office/drawing/2014/main" id="{AABFE7A9-CEA3-4541-A80D-66DDBEBFF976}"/>
              </a:ext>
            </a:extLst>
          </p:cNvPr>
          <p:cNvSpPr>
            <a:spLocks noGrp="1"/>
          </p:cNvSpPr>
          <p:nvPr>
            <p:ph type="pic" sz="quarter" idx="14"/>
          </p:nvPr>
        </p:nvSpPr>
        <p:spPr>
          <a:xfrm>
            <a:off x="720000"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2" name="Text Placeholder 18">
            <a:extLst>
              <a:ext uri="{FF2B5EF4-FFF2-40B4-BE49-F238E27FC236}">
                <a16:creationId xmlns:a16="http://schemas.microsoft.com/office/drawing/2014/main" id="{32B68509-EB78-FC4B-A48C-19C085B1C0EC}"/>
              </a:ext>
            </a:extLst>
          </p:cNvPr>
          <p:cNvSpPr>
            <a:spLocks noGrp="1"/>
          </p:cNvSpPr>
          <p:nvPr>
            <p:ph type="body" sz="quarter" idx="17" hasCustomPrompt="1"/>
          </p:nvPr>
        </p:nvSpPr>
        <p:spPr>
          <a:xfrm>
            <a:off x="2879999" y="162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Picture Placeholder 3">
            <a:extLst>
              <a:ext uri="{FF2B5EF4-FFF2-40B4-BE49-F238E27FC236}">
                <a16:creationId xmlns:a16="http://schemas.microsoft.com/office/drawing/2014/main" id="{BCA094DF-DD5B-964D-B465-844CD816E0DC}"/>
              </a:ext>
            </a:extLst>
          </p:cNvPr>
          <p:cNvSpPr>
            <a:spLocks noGrp="1"/>
          </p:cNvSpPr>
          <p:nvPr>
            <p:ph type="pic" sz="quarter" idx="20"/>
          </p:nvPr>
        </p:nvSpPr>
        <p:spPr>
          <a:xfrm>
            <a:off x="6454801" y="162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17" name="Picture Placeholder 3">
            <a:extLst>
              <a:ext uri="{FF2B5EF4-FFF2-40B4-BE49-F238E27FC236}">
                <a16:creationId xmlns:a16="http://schemas.microsoft.com/office/drawing/2014/main" id="{DCAF9B1B-AECC-1344-B905-45D2A50C5FF7}"/>
              </a:ext>
            </a:extLst>
          </p:cNvPr>
          <p:cNvSpPr>
            <a:spLocks noGrp="1"/>
          </p:cNvSpPr>
          <p:nvPr>
            <p:ph type="pic" sz="quarter" idx="21"/>
          </p:nvPr>
        </p:nvSpPr>
        <p:spPr>
          <a:xfrm>
            <a:off x="6454801" y="3780000"/>
            <a:ext cx="1980000" cy="1980000"/>
          </a:xfrm>
          <a:prstGeom prst="ellipse">
            <a:avLst/>
          </a:prstGeom>
          <a:noFill/>
        </p:spPr>
        <p:txBody>
          <a:bodyPr/>
          <a:lstStyle>
            <a:lvl1pPr marL="0" indent="0" algn="ctr">
              <a:buNone/>
              <a:defRPr/>
            </a:lvl1pPr>
          </a:lstStyle>
          <a:p>
            <a:r>
              <a:rPr lang="en-US"/>
              <a:t>Click icon to add picture</a:t>
            </a:r>
            <a:endParaRPr lang="fi-FI" dirty="0"/>
          </a:p>
        </p:txBody>
      </p:sp>
      <p:sp>
        <p:nvSpPr>
          <p:cNvPr id="23" name="Text Placeholder 18">
            <a:extLst>
              <a:ext uri="{FF2B5EF4-FFF2-40B4-BE49-F238E27FC236}">
                <a16:creationId xmlns:a16="http://schemas.microsoft.com/office/drawing/2014/main" id="{0C2DB1C6-11AB-D847-91EC-BE4B524DAC20}"/>
              </a:ext>
            </a:extLst>
          </p:cNvPr>
          <p:cNvSpPr>
            <a:spLocks noGrp="1"/>
          </p:cNvSpPr>
          <p:nvPr>
            <p:ph type="body" sz="quarter" idx="27" hasCustomPrompt="1"/>
          </p:nvPr>
        </p:nvSpPr>
        <p:spPr>
          <a:xfrm>
            <a:off x="8614800" y="162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5" name="Text Placeholder 18">
            <a:extLst>
              <a:ext uri="{FF2B5EF4-FFF2-40B4-BE49-F238E27FC236}">
                <a16:creationId xmlns:a16="http://schemas.microsoft.com/office/drawing/2014/main" id="{B532E072-4DAD-0B40-82C6-60D516E31251}"/>
              </a:ext>
            </a:extLst>
          </p:cNvPr>
          <p:cNvSpPr>
            <a:spLocks noGrp="1"/>
          </p:cNvSpPr>
          <p:nvPr>
            <p:ph type="body" sz="quarter" idx="29" hasCustomPrompt="1"/>
          </p:nvPr>
        </p:nvSpPr>
        <p:spPr>
          <a:xfrm>
            <a:off x="2879999" y="378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8" name="Text Placeholder 18">
            <a:extLst>
              <a:ext uri="{FF2B5EF4-FFF2-40B4-BE49-F238E27FC236}">
                <a16:creationId xmlns:a16="http://schemas.microsoft.com/office/drawing/2014/main" id="{265F4535-8A04-F545-8374-975BA25BF533}"/>
              </a:ext>
            </a:extLst>
          </p:cNvPr>
          <p:cNvSpPr>
            <a:spLocks noGrp="1"/>
          </p:cNvSpPr>
          <p:nvPr>
            <p:ph type="body" sz="quarter" idx="32" hasCustomPrompt="1"/>
          </p:nvPr>
        </p:nvSpPr>
        <p:spPr>
          <a:xfrm>
            <a:off x="8614800" y="3780000"/>
            <a:ext cx="2854800" cy="1980000"/>
          </a:xfrm>
        </p:spPr>
        <p:txBody>
          <a:bodyPr anchor="ctr">
            <a:normAutofit/>
          </a:bodyPr>
          <a:lstStyle>
            <a:lvl1pPr marL="0" indent="0">
              <a:lnSpc>
                <a:spcPct val="90000"/>
              </a:lnSpc>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3" name="Footer Placeholder 3">
            <a:extLst>
              <a:ext uri="{FF2B5EF4-FFF2-40B4-BE49-F238E27FC236}">
                <a16:creationId xmlns:a16="http://schemas.microsoft.com/office/drawing/2014/main" id="{B43E4FCE-3F13-5C4A-8107-BE4DB3B4B301}"/>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24871816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 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p:nvPr>
        </p:nvSpPr>
        <p:spPr>
          <a:xfrm>
            <a:off x="720000"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18" name="Picture Placeholder 3">
            <a:extLst>
              <a:ext uri="{FF2B5EF4-FFF2-40B4-BE49-F238E27FC236}">
                <a16:creationId xmlns:a16="http://schemas.microsoft.com/office/drawing/2014/main" id="{86BB6A88-A8D8-CD47-9A8F-CDABF6E4DB0C}"/>
              </a:ext>
            </a:extLst>
          </p:cNvPr>
          <p:cNvSpPr>
            <a:spLocks noGrp="1"/>
          </p:cNvSpPr>
          <p:nvPr>
            <p:ph type="pic" sz="quarter" idx="20"/>
          </p:nvPr>
        </p:nvSpPr>
        <p:spPr>
          <a:xfrm>
            <a:off x="720000"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19" name="Picture Placeholder 3">
            <a:extLst>
              <a:ext uri="{FF2B5EF4-FFF2-40B4-BE49-F238E27FC236}">
                <a16:creationId xmlns:a16="http://schemas.microsoft.com/office/drawing/2014/main" id="{6FB8A693-6890-3345-B256-8999E4DAE70D}"/>
              </a:ext>
            </a:extLst>
          </p:cNvPr>
          <p:cNvSpPr>
            <a:spLocks noGrp="1"/>
          </p:cNvSpPr>
          <p:nvPr>
            <p:ph type="pic" sz="quarter" idx="21"/>
          </p:nvPr>
        </p:nvSpPr>
        <p:spPr>
          <a:xfrm>
            <a:off x="720000"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29" name="Picture Placeholder 3">
            <a:extLst>
              <a:ext uri="{FF2B5EF4-FFF2-40B4-BE49-F238E27FC236}">
                <a16:creationId xmlns:a16="http://schemas.microsoft.com/office/drawing/2014/main" id="{FAD8AD83-0DFE-4F4D-9F09-B0148B193AF0}"/>
              </a:ext>
            </a:extLst>
          </p:cNvPr>
          <p:cNvSpPr>
            <a:spLocks noGrp="1"/>
          </p:cNvSpPr>
          <p:nvPr>
            <p:ph type="pic" sz="quarter" idx="26"/>
          </p:nvPr>
        </p:nvSpPr>
        <p:spPr>
          <a:xfrm>
            <a:off x="6457121" y="162000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0" name="Picture Placeholder 3">
            <a:extLst>
              <a:ext uri="{FF2B5EF4-FFF2-40B4-BE49-F238E27FC236}">
                <a16:creationId xmlns:a16="http://schemas.microsoft.com/office/drawing/2014/main" id="{FA3140D3-451B-FE47-8A48-8FD70EEA4F32}"/>
              </a:ext>
            </a:extLst>
          </p:cNvPr>
          <p:cNvSpPr>
            <a:spLocks noGrp="1"/>
          </p:cNvSpPr>
          <p:nvPr>
            <p:ph type="pic" sz="quarter" idx="27"/>
          </p:nvPr>
        </p:nvSpPr>
        <p:spPr>
          <a:xfrm>
            <a:off x="6457121" y="3010095"/>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31" name="Picture Placeholder 3">
            <a:extLst>
              <a:ext uri="{FF2B5EF4-FFF2-40B4-BE49-F238E27FC236}">
                <a16:creationId xmlns:a16="http://schemas.microsoft.com/office/drawing/2014/main" id="{AB2ED5A3-8568-794B-A45E-D49A0DEB67F6}"/>
              </a:ext>
            </a:extLst>
          </p:cNvPr>
          <p:cNvSpPr>
            <a:spLocks noGrp="1"/>
          </p:cNvSpPr>
          <p:nvPr>
            <p:ph type="pic" sz="quarter" idx="28"/>
          </p:nvPr>
        </p:nvSpPr>
        <p:spPr>
          <a:xfrm>
            <a:off x="6457121" y="4400190"/>
            <a:ext cx="1260000" cy="1260000"/>
          </a:xfrm>
          <a:prstGeom prst="ellipse">
            <a:avLst/>
          </a:prstGeom>
          <a:noFill/>
        </p:spPr>
        <p:txBody>
          <a:bodyPr>
            <a:normAutofit/>
          </a:bodyPr>
          <a:lstStyle>
            <a:lvl1pPr marL="0" indent="0" algn="ctr">
              <a:buNone/>
              <a:defRPr sz="1400"/>
            </a:lvl1pPr>
          </a:lstStyle>
          <a:p>
            <a:r>
              <a:rPr lang="en-US"/>
              <a:t>Click icon to add picture</a:t>
            </a:r>
            <a:endParaRPr lang="fi-FI" dirty="0"/>
          </a:p>
        </p:txBody>
      </p:sp>
      <p:sp>
        <p:nvSpPr>
          <p:cNvPr id="42" name="Text Placeholder 18">
            <a:extLst>
              <a:ext uri="{FF2B5EF4-FFF2-40B4-BE49-F238E27FC236}">
                <a16:creationId xmlns:a16="http://schemas.microsoft.com/office/drawing/2014/main" id="{00B35726-4532-3640-9D8F-674DBAEB05BB}"/>
              </a:ext>
            </a:extLst>
          </p:cNvPr>
          <p:cNvSpPr>
            <a:spLocks noGrp="1"/>
          </p:cNvSpPr>
          <p:nvPr>
            <p:ph type="body" sz="quarter" idx="25" hasCustomPrompt="1"/>
          </p:nvPr>
        </p:nvSpPr>
        <p:spPr>
          <a:xfrm>
            <a:off x="2160000" y="4400190"/>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8" name="Text Placeholder 18">
            <a:extLst>
              <a:ext uri="{FF2B5EF4-FFF2-40B4-BE49-F238E27FC236}">
                <a16:creationId xmlns:a16="http://schemas.microsoft.com/office/drawing/2014/main" id="{DE073FC3-A14F-C846-8893-A702D9142783}"/>
              </a:ext>
            </a:extLst>
          </p:cNvPr>
          <p:cNvSpPr>
            <a:spLocks noGrp="1"/>
          </p:cNvSpPr>
          <p:nvPr>
            <p:ph type="body" sz="quarter" idx="34" hasCustomPrompt="1"/>
          </p:nvPr>
        </p:nvSpPr>
        <p:spPr>
          <a:xfrm>
            <a:off x="7894800" y="4400190"/>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1" name="Text Placeholder 18">
            <a:extLst>
              <a:ext uri="{FF2B5EF4-FFF2-40B4-BE49-F238E27FC236}">
                <a16:creationId xmlns:a16="http://schemas.microsoft.com/office/drawing/2014/main" id="{51D54E14-0197-C94A-B61A-745F42438C76}"/>
              </a:ext>
            </a:extLst>
          </p:cNvPr>
          <p:cNvSpPr>
            <a:spLocks noGrp="1"/>
          </p:cNvSpPr>
          <p:nvPr>
            <p:ph type="body" sz="quarter" idx="36" hasCustomPrompt="1"/>
          </p:nvPr>
        </p:nvSpPr>
        <p:spPr>
          <a:xfrm>
            <a:off x="2160000" y="3009544"/>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3" name="Text Placeholder 18">
            <a:extLst>
              <a:ext uri="{FF2B5EF4-FFF2-40B4-BE49-F238E27FC236}">
                <a16:creationId xmlns:a16="http://schemas.microsoft.com/office/drawing/2014/main" id="{9BBB9E71-B9FE-3B4B-9DC3-9864C6C6B893}"/>
              </a:ext>
            </a:extLst>
          </p:cNvPr>
          <p:cNvSpPr>
            <a:spLocks noGrp="1"/>
          </p:cNvSpPr>
          <p:nvPr>
            <p:ph type="body" sz="quarter" idx="38" hasCustomPrompt="1"/>
          </p:nvPr>
        </p:nvSpPr>
        <p:spPr>
          <a:xfrm>
            <a:off x="7894800" y="3009544"/>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5" name="Text Placeholder 18">
            <a:extLst>
              <a:ext uri="{FF2B5EF4-FFF2-40B4-BE49-F238E27FC236}">
                <a16:creationId xmlns:a16="http://schemas.microsoft.com/office/drawing/2014/main" id="{44B025BB-494C-6444-A662-2A59CC74440E}"/>
              </a:ext>
            </a:extLst>
          </p:cNvPr>
          <p:cNvSpPr>
            <a:spLocks noGrp="1"/>
          </p:cNvSpPr>
          <p:nvPr>
            <p:ph type="body" sz="quarter" idx="40" hasCustomPrompt="1"/>
          </p:nvPr>
        </p:nvSpPr>
        <p:spPr>
          <a:xfrm>
            <a:off x="2160000" y="1616773"/>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7" name="Text Placeholder 18">
            <a:extLst>
              <a:ext uri="{FF2B5EF4-FFF2-40B4-BE49-F238E27FC236}">
                <a16:creationId xmlns:a16="http://schemas.microsoft.com/office/drawing/2014/main" id="{0FA3457E-5631-ED48-911F-DC996E158B90}"/>
              </a:ext>
            </a:extLst>
          </p:cNvPr>
          <p:cNvSpPr>
            <a:spLocks noGrp="1"/>
          </p:cNvSpPr>
          <p:nvPr>
            <p:ph type="body" sz="quarter" idx="42" hasCustomPrompt="1"/>
          </p:nvPr>
        </p:nvSpPr>
        <p:spPr>
          <a:xfrm>
            <a:off x="7894800" y="1616773"/>
            <a:ext cx="3578400" cy="1260000"/>
          </a:xfrm>
        </p:spPr>
        <p:txBody>
          <a:bodyPr anchor="ctr">
            <a:normAutofit/>
          </a:bodyPr>
          <a:lstStyle>
            <a:lvl1pPr marL="0" indent="0">
              <a:lnSpc>
                <a:spcPct val="90000"/>
              </a:lnSpc>
              <a:spcBef>
                <a:spcPts val="0"/>
              </a:spcBef>
              <a:buNone/>
              <a:defRPr sz="18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6" name="Footer Placeholder 3">
            <a:extLst>
              <a:ext uri="{FF2B5EF4-FFF2-40B4-BE49-F238E27FC236}">
                <a16:creationId xmlns:a16="http://schemas.microsoft.com/office/drawing/2014/main" id="{1858F0DC-F194-CD45-B0A8-098BC8DCD839}"/>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29871254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id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ABD6B-8FF7-D646-B82E-0E5F66697DB5}"/>
              </a:ext>
            </a:extLst>
          </p:cNvPr>
          <p:cNvSpPr>
            <a:spLocks noGrp="1"/>
          </p:cNvSpPr>
          <p:nvPr>
            <p:ph type="pic" sz="quarter" idx="13" hasCustomPrompt="1"/>
          </p:nvPr>
        </p:nvSpPr>
        <p:spPr>
          <a:xfrm>
            <a:off x="720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 name="Title 1">
            <a:extLst>
              <a:ext uri="{FF2B5EF4-FFF2-40B4-BE49-F238E27FC236}">
                <a16:creationId xmlns:a16="http://schemas.microsoft.com/office/drawing/2014/main" id="{B8CCDFDC-418C-844F-ABE0-C1C98650F5DC}"/>
              </a:ext>
            </a:extLst>
          </p:cNvPr>
          <p:cNvSpPr>
            <a:spLocks noGrp="1"/>
          </p:cNvSpPr>
          <p:nvPr>
            <p:ph type="title" hasCustomPrompt="1"/>
          </p:nvPr>
        </p:nvSpPr>
        <p:spPr>
          <a:xfrm>
            <a:off x="720000" y="360000"/>
            <a:ext cx="10753200" cy="1080000"/>
          </a:xfrm>
        </p:spPr>
        <p:txBody>
          <a:bodyPr/>
          <a:lstStyle>
            <a:lvl1pPr>
              <a:lnSpc>
                <a:spcPct val="90000"/>
              </a:lnSpc>
              <a:defRPr/>
            </a:lvl1pPr>
          </a:lstStyle>
          <a:p>
            <a:r>
              <a:rPr lang="en-US" dirty="0"/>
              <a:t>Click to edit title</a:t>
            </a:r>
            <a:endParaRPr lang="fi-FI" dirty="0"/>
          </a:p>
        </p:txBody>
      </p:sp>
      <p:sp>
        <p:nvSpPr>
          <p:cNvPr id="55" name="Text Placeholder 18">
            <a:extLst>
              <a:ext uri="{FF2B5EF4-FFF2-40B4-BE49-F238E27FC236}">
                <a16:creationId xmlns:a16="http://schemas.microsoft.com/office/drawing/2014/main" id="{44B025BB-494C-6444-A662-2A59CC74440E}"/>
              </a:ext>
            </a:extLst>
          </p:cNvPr>
          <p:cNvSpPr>
            <a:spLocks noGrp="1"/>
          </p:cNvSpPr>
          <p:nvPr>
            <p:ph type="body" sz="quarter" idx="40" hasCustomPrompt="1"/>
          </p:nvPr>
        </p:nvSpPr>
        <p:spPr>
          <a:xfrm>
            <a:off x="1260000" y="162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3" name="Picture Placeholder 3">
            <a:extLst>
              <a:ext uri="{FF2B5EF4-FFF2-40B4-BE49-F238E27FC236}">
                <a16:creationId xmlns:a16="http://schemas.microsoft.com/office/drawing/2014/main" id="{3FAA4F7A-1EDF-2B42-AB7B-DC8ED402A795}"/>
              </a:ext>
            </a:extLst>
          </p:cNvPr>
          <p:cNvSpPr>
            <a:spLocks noGrp="1"/>
          </p:cNvSpPr>
          <p:nvPr>
            <p:ph type="pic" sz="quarter" idx="45" hasCustomPrompt="1"/>
          </p:nvPr>
        </p:nvSpPr>
        <p:spPr>
          <a:xfrm>
            <a:off x="720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24" name="Text Placeholder 18">
            <a:extLst>
              <a:ext uri="{FF2B5EF4-FFF2-40B4-BE49-F238E27FC236}">
                <a16:creationId xmlns:a16="http://schemas.microsoft.com/office/drawing/2014/main" id="{DC532E04-8DA8-CF4F-AF49-C00BBFA4134B}"/>
              </a:ext>
            </a:extLst>
          </p:cNvPr>
          <p:cNvSpPr>
            <a:spLocks noGrp="1"/>
          </p:cNvSpPr>
          <p:nvPr>
            <p:ph type="body" sz="quarter" idx="46" hasCustomPrompt="1"/>
          </p:nvPr>
        </p:nvSpPr>
        <p:spPr>
          <a:xfrm>
            <a:off x="1260000" y="234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2" name="Picture Placeholder 3">
            <a:extLst>
              <a:ext uri="{FF2B5EF4-FFF2-40B4-BE49-F238E27FC236}">
                <a16:creationId xmlns:a16="http://schemas.microsoft.com/office/drawing/2014/main" id="{2F9732E4-7F63-3245-BF42-1E9650A60F06}"/>
              </a:ext>
            </a:extLst>
          </p:cNvPr>
          <p:cNvSpPr>
            <a:spLocks noGrp="1"/>
          </p:cNvSpPr>
          <p:nvPr>
            <p:ph type="pic" sz="quarter" idx="51" hasCustomPrompt="1"/>
          </p:nvPr>
        </p:nvSpPr>
        <p:spPr>
          <a:xfrm>
            <a:off x="720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33" name="Text Placeholder 18">
            <a:extLst>
              <a:ext uri="{FF2B5EF4-FFF2-40B4-BE49-F238E27FC236}">
                <a16:creationId xmlns:a16="http://schemas.microsoft.com/office/drawing/2014/main" id="{75B1486C-9016-6A40-8540-3C13E1E712BE}"/>
              </a:ext>
            </a:extLst>
          </p:cNvPr>
          <p:cNvSpPr>
            <a:spLocks noGrp="1"/>
          </p:cNvSpPr>
          <p:nvPr>
            <p:ph type="body" sz="quarter" idx="52" hasCustomPrompt="1"/>
          </p:nvPr>
        </p:nvSpPr>
        <p:spPr>
          <a:xfrm>
            <a:off x="1260000" y="306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8" name="Picture Placeholder 3">
            <a:extLst>
              <a:ext uri="{FF2B5EF4-FFF2-40B4-BE49-F238E27FC236}">
                <a16:creationId xmlns:a16="http://schemas.microsoft.com/office/drawing/2014/main" id="{83F4F850-F5E4-CF45-9E8F-E7AA1A585656}"/>
              </a:ext>
            </a:extLst>
          </p:cNvPr>
          <p:cNvSpPr>
            <a:spLocks noGrp="1"/>
          </p:cNvSpPr>
          <p:nvPr>
            <p:ph type="pic" sz="quarter" idx="57" hasCustomPrompt="1"/>
          </p:nvPr>
        </p:nvSpPr>
        <p:spPr>
          <a:xfrm>
            <a:off x="720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39" name="Text Placeholder 18">
            <a:extLst>
              <a:ext uri="{FF2B5EF4-FFF2-40B4-BE49-F238E27FC236}">
                <a16:creationId xmlns:a16="http://schemas.microsoft.com/office/drawing/2014/main" id="{37A85787-CBA2-8F42-93D3-A176CB37CD46}"/>
              </a:ext>
            </a:extLst>
          </p:cNvPr>
          <p:cNvSpPr>
            <a:spLocks noGrp="1"/>
          </p:cNvSpPr>
          <p:nvPr>
            <p:ph type="body" sz="quarter" idx="58" hasCustomPrompt="1"/>
          </p:nvPr>
        </p:nvSpPr>
        <p:spPr>
          <a:xfrm>
            <a:off x="1260000" y="378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45" name="Picture Placeholder 3">
            <a:extLst>
              <a:ext uri="{FF2B5EF4-FFF2-40B4-BE49-F238E27FC236}">
                <a16:creationId xmlns:a16="http://schemas.microsoft.com/office/drawing/2014/main" id="{0158558D-EA22-9241-8E51-D9834EFC4FCB}"/>
              </a:ext>
            </a:extLst>
          </p:cNvPr>
          <p:cNvSpPr>
            <a:spLocks noGrp="1"/>
          </p:cNvSpPr>
          <p:nvPr>
            <p:ph type="pic" sz="quarter" idx="63" hasCustomPrompt="1"/>
          </p:nvPr>
        </p:nvSpPr>
        <p:spPr>
          <a:xfrm>
            <a:off x="720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46" name="Text Placeholder 18">
            <a:extLst>
              <a:ext uri="{FF2B5EF4-FFF2-40B4-BE49-F238E27FC236}">
                <a16:creationId xmlns:a16="http://schemas.microsoft.com/office/drawing/2014/main" id="{CE13A21D-2DD0-C547-B64F-B0597ECB8B04}"/>
              </a:ext>
            </a:extLst>
          </p:cNvPr>
          <p:cNvSpPr>
            <a:spLocks noGrp="1"/>
          </p:cNvSpPr>
          <p:nvPr>
            <p:ph type="body" sz="quarter" idx="64" hasCustomPrompt="1"/>
          </p:nvPr>
        </p:nvSpPr>
        <p:spPr>
          <a:xfrm>
            <a:off x="1260000" y="4513525"/>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54" name="Picture Placeholder 3">
            <a:extLst>
              <a:ext uri="{FF2B5EF4-FFF2-40B4-BE49-F238E27FC236}">
                <a16:creationId xmlns:a16="http://schemas.microsoft.com/office/drawing/2014/main" id="{456FC0CD-59EE-6444-A700-78E0CA91DA4D}"/>
              </a:ext>
            </a:extLst>
          </p:cNvPr>
          <p:cNvSpPr>
            <a:spLocks noGrp="1"/>
          </p:cNvSpPr>
          <p:nvPr>
            <p:ph type="pic" sz="quarter" idx="69" hasCustomPrompt="1"/>
          </p:nvPr>
        </p:nvSpPr>
        <p:spPr>
          <a:xfrm>
            <a:off x="720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56" name="Text Placeholder 18">
            <a:extLst>
              <a:ext uri="{FF2B5EF4-FFF2-40B4-BE49-F238E27FC236}">
                <a16:creationId xmlns:a16="http://schemas.microsoft.com/office/drawing/2014/main" id="{C1841D58-DEEC-D649-B7AD-46BFC083283D}"/>
              </a:ext>
            </a:extLst>
          </p:cNvPr>
          <p:cNvSpPr>
            <a:spLocks noGrp="1"/>
          </p:cNvSpPr>
          <p:nvPr>
            <p:ph type="body" sz="quarter" idx="70" hasCustomPrompt="1"/>
          </p:nvPr>
        </p:nvSpPr>
        <p:spPr>
          <a:xfrm>
            <a:off x="1260000" y="5243823"/>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3" name="Picture Placeholder 3">
            <a:extLst>
              <a:ext uri="{FF2B5EF4-FFF2-40B4-BE49-F238E27FC236}">
                <a16:creationId xmlns:a16="http://schemas.microsoft.com/office/drawing/2014/main" id="{AC31FA6E-2E5F-0E44-A6E8-BDE380E4BC8A}"/>
              </a:ext>
            </a:extLst>
          </p:cNvPr>
          <p:cNvSpPr>
            <a:spLocks noGrp="1"/>
          </p:cNvSpPr>
          <p:nvPr>
            <p:ph type="pic" sz="quarter" idx="71" hasCustomPrompt="1"/>
          </p:nvPr>
        </p:nvSpPr>
        <p:spPr>
          <a:xfrm>
            <a:off x="294291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4" name="Text Placeholder 18">
            <a:extLst>
              <a:ext uri="{FF2B5EF4-FFF2-40B4-BE49-F238E27FC236}">
                <a16:creationId xmlns:a16="http://schemas.microsoft.com/office/drawing/2014/main" id="{1595FCD6-B514-C144-9D63-7212449CDA78}"/>
              </a:ext>
            </a:extLst>
          </p:cNvPr>
          <p:cNvSpPr>
            <a:spLocks noGrp="1"/>
          </p:cNvSpPr>
          <p:nvPr>
            <p:ph type="body" sz="quarter" idx="72" hasCustomPrompt="1"/>
          </p:nvPr>
        </p:nvSpPr>
        <p:spPr>
          <a:xfrm>
            <a:off x="3482910" y="162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5" name="Picture Placeholder 3">
            <a:extLst>
              <a:ext uri="{FF2B5EF4-FFF2-40B4-BE49-F238E27FC236}">
                <a16:creationId xmlns:a16="http://schemas.microsoft.com/office/drawing/2014/main" id="{4D826FEC-B181-E243-A8E7-F17AF0FFA164}"/>
              </a:ext>
            </a:extLst>
          </p:cNvPr>
          <p:cNvSpPr>
            <a:spLocks noGrp="1"/>
          </p:cNvSpPr>
          <p:nvPr>
            <p:ph type="pic" sz="quarter" idx="73" hasCustomPrompt="1"/>
          </p:nvPr>
        </p:nvSpPr>
        <p:spPr>
          <a:xfrm>
            <a:off x="294291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6" name="Text Placeholder 18">
            <a:extLst>
              <a:ext uri="{FF2B5EF4-FFF2-40B4-BE49-F238E27FC236}">
                <a16:creationId xmlns:a16="http://schemas.microsoft.com/office/drawing/2014/main" id="{ECD4A519-4AFF-FD4B-A1DF-12552534EA01}"/>
              </a:ext>
            </a:extLst>
          </p:cNvPr>
          <p:cNvSpPr>
            <a:spLocks noGrp="1"/>
          </p:cNvSpPr>
          <p:nvPr>
            <p:ph type="body" sz="quarter" idx="74" hasCustomPrompt="1"/>
          </p:nvPr>
        </p:nvSpPr>
        <p:spPr>
          <a:xfrm>
            <a:off x="3482910" y="234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7" name="Picture Placeholder 3">
            <a:extLst>
              <a:ext uri="{FF2B5EF4-FFF2-40B4-BE49-F238E27FC236}">
                <a16:creationId xmlns:a16="http://schemas.microsoft.com/office/drawing/2014/main" id="{B970A662-52D9-FA40-B111-E0F9B4C79B0D}"/>
              </a:ext>
            </a:extLst>
          </p:cNvPr>
          <p:cNvSpPr>
            <a:spLocks noGrp="1"/>
          </p:cNvSpPr>
          <p:nvPr>
            <p:ph type="pic" sz="quarter" idx="75" hasCustomPrompt="1"/>
          </p:nvPr>
        </p:nvSpPr>
        <p:spPr>
          <a:xfrm>
            <a:off x="294291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68" name="Text Placeholder 18">
            <a:extLst>
              <a:ext uri="{FF2B5EF4-FFF2-40B4-BE49-F238E27FC236}">
                <a16:creationId xmlns:a16="http://schemas.microsoft.com/office/drawing/2014/main" id="{28D7F7A6-DC04-1748-95F0-B21460682E78}"/>
              </a:ext>
            </a:extLst>
          </p:cNvPr>
          <p:cNvSpPr>
            <a:spLocks noGrp="1"/>
          </p:cNvSpPr>
          <p:nvPr>
            <p:ph type="body" sz="quarter" idx="76" hasCustomPrompt="1"/>
          </p:nvPr>
        </p:nvSpPr>
        <p:spPr>
          <a:xfrm>
            <a:off x="3482910" y="306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69" name="Picture Placeholder 3">
            <a:extLst>
              <a:ext uri="{FF2B5EF4-FFF2-40B4-BE49-F238E27FC236}">
                <a16:creationId xmlns:a16="http://schemas.microsoft.com/office/drawing/2014/main" id="{164F9864-62C4-C44C-94EB-9404C707C413}"/>
              </a:ext>
            </a:extLst>
          </p:cNvPr>
          <p:cNvSpPr>
            <a:spLocks noGrp="1"/>
          </p:cNvSpPr>
          <p:nvPr>
            <p:ph type="pic" sz="quarter" idx="77" hasCustomPrompt="1"/>
          </p:nvPr>
        </p:nvSpPr>
        <p:spPr>
          <a:xfrm>
            <a:off x="294291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0" name="Text Placeholder 18">
            <a:extLst>
              <a:ext uri="{FF2B5EF4-FFF2-40B4-BE49-F238E27FC236}">
                <a16:creationId xmlns:a16="http://schemas.microsoft.com/office/drawing/2014/main" id="{D1762C14-5AB4-C84A-9221-43B981D55444}"/>
              </a:ext>
            </a:extLst>
          </p:cNvPr>
          <p:cNvSpPr>
            <a:spLocks noGrp="1"/>
          </p:cNvSpPr>
          <p:nvPr>
            <p:ph type="body" sz="quarter" idx="78" hasCustomPrompt="1"/>
          </p:nvPr>
        </p:nvSpPr>
        <p:spPr>
          <a:xfrm>
            <a:off x="3482910" y="3780000"/>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1" name="Picture Placeholder 3">
            <a:extLst>
              <a:ext uri="{FF2B5EF4-FFF2-40B4-BE49-F238E27FC236}">
                <a16:creationId xmlns:a16="http://schemas.microsoft.com/office/drawing/2014/main" id="{6A107313-3F14-E54B-B589-0F4616444BDC}"/>
              </a:ext>
            </a:extLst>
          </p:cNvPr>
          <p:cNvSpPr>
            <a:spLocks noGrp="1"/>
          </p:cNvSpPr>
          <p:nvPr>
            <p:ph type="pic" sz="quarter" idx="79" hasCustomPrompt="1"/>
          </p:nvPr>
        </p:nvSpPr>
        <p:spPr>
          <a:xfrm>
            <a:off x="294291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2" name="Text Placeholder 18">
            <a:extLst>
              <a:ext uri="{FF2B5EF4-FFF2-40B4-BE49-F238E27FC236}">
                <a16:creationId xmlns:a16="http://schemas.microsoft.com/office/drawing/2014/main" id="{BB3B5BCF-499A-A742-ABEF-DADFBDB49C0E}"/>
              </a:ext>
            </a:extLst>
          </p:cNvPr>
          <p:cNvSpPr>
            <a:spLocks noGrp="1"/>
          </p:cNvSpPr>
          <p:nvPr>
            <p:ph type="body" sz="quarter" idx="80" hasCustomPrompt="1"/>
          </p:nvPr>
        </p:nvSpPr>
        <p:spPr>
          <a:xfrm>
            <a:off x="3482910" y="4513525"/>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3" name="Picture Placeholder 3">
            <a:extLst>
              <a:ext uri="{FF2B5EF4-FFF2-40B4-BE49-F238E27FC236}">
                <a16:creationId xmlns:a16="http://schemas.microsoft.com/office/drawing/2014/main" id="{4AC3D73B-D3DF-BB43-8F2F-C0206D830679}"/>
              </a:ext>
            </a:extLst>
          </p:cNvPr>
          <p:cNvSpPr>
            <a:spLocks noGrp="1"/>
          </p:cNvSpPr>
          <p:nvPr>
            <p:ph type="pic" sz="quarter" idx="81" hasCustomPrompt="1"/>
          </p:nvPr>
        </p:nvSpPr>
        <p:spPr>
          <a:xfrm>
            <a:off x="294291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4" name="Text Placeholder 18">
            <a:extLst>
              <a:ext uri="{FF2B5EF4-FFF2-40B4-BE49-F238E27FC236}">
                <a16:creationId xmlns:a16="http://schemas.microsoft.com/office/drawing/2014/main" id="{7C6868E3-C93F-F142-8C6F-0354A0AA510C}"/>
              </a:ext>
            </a:extLst>
          </p:cNvPr>
          <p:cNvSpPr>
            <a:spLocks noGrp="1"/>
          </p:cNvSpPr>
          <p:nvPr>
            <p:ph type="body" sz="quarter" idx="82" hasCustomPrompt="1"/>
          </p:nvPr>
        </p:nvSpPr>
        <p:spPr>
          <a:xfrm>
            <a:off x="3482910" y="5243823"/>
            <a:ext cx="132120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5" name="Picture Placeholder 3">
            <a:extLst>
              <a:ext uri="{FF2B5EF4-FFF2-40B4-BE49-F238E27FC236}">
                <a16:creationId xmlns:a16="http://schemas.microsoft.com/office/drawing/2014/main" id="{6801D6F8-0F59-4E46-80F8-FC59104E05F0}"/>
              </a:ext>
            </a:extLst>
          </p:cNvPr>
          <p:cNvSpPr>
            <a:spLocks noGrp="1"/>
          </p:cNvSpPr>
          <p:nvPr>
            <p:ph type="pic" sz="quarter" idx="83" hasCustomPrompt="1"/>
          </p:nvPr>
        </p:nvSpPr>
        <p:spPr>
          <a:xfrm>
            <a:off x="516618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6" name="Text Placeholder 18">
            <a:extLst>
              <a:ext uri="{FF2B5EF4-FFF2-40B4-BE49-F238E27FC236}">
                <a16:creationId xmlns:a16="http://schemas.microsoft.com/office/drawing/2014/main" id="{4F485171-0492-3D4D-88FD-131DD35E1D74}"/>
              </a:ext>
            </a:extLst>
          </p:cNvPr>
          <p:cNvSpPr>
            <a:spLocks noGrp="1"/>
          </p:cNvSpPr>
          <p:nvPr>
            <p:ph type="body" sz="quarter" idx="84" hasCustomPrompt="1"/>
          </p:nvPr>
        </p:nvSpPr>
        <p:spPr>
          <a:xfrm>
            <a:off x="5705820" y="162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7" name="Picture Placeholder 3">
            <a:extLst>
              <a:ext uri="{FF2B5EF4-FFF2-40B4-BE49-F238E27FC236}">
                <a16:creationId xmlns:a16="http://schemas.microsoft.com/office/drawing/2014/main" id="{679A49AD-3DC2-3C49-99F7-8126AD1C49AF}"/>
              </a:ext>
            </a:extLst>
          </p:cNvPr>
          <p:cNvSpPr>
            <a:spLocks noGrp="1"/>
          </p:cNvSpPr>
          <p:nvPr>
            <p:ph type="pic" sz="quarter" idx="85" hasCustomPrompt="1"/>
          </p:nvPr>
        </p:nvSpPr>
        <p:spPr>
          <a:xfrm>
            <a:off x="5166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78" name="Text Placeholder 18">
            <a:extLst>
              <a:ext uri="{FF2B5EF4-FFF2-40B4-BE49-F238E27FC236}">
                <a16:creationId xmlns:a16="http://schemas.microsoft.com/office/drawing/2014/main" id="{4D04C380-F850-484D-A8D4-AED6C530DECF}"/>
              </a:ext>
            </a:extLst>
          </p:cNvPr>
          <p:cNvSpPr>
            <a:spLocks noGrp="1"/>
          </p:cNvSpPr>
          <p:nvPr>
            <p:ph type="body" sz="quarter" idx="86" hasCustomPrompt="1"/>
          </p:nvPr>
        </p:nvSpPr>
        <p:spPr>
          <a:xfrm>
            <a:off x="5705820" y="234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79" name="Picture Placeholder 3">
            <a:extLst>
              <a:ext uri="{FF2B5EF4-FFF2-40B4-BE49-F238E27FC236}">
                <a16:creationId xmlns:a16="http://schemas.microsoft.com/office/drawing/2014/main" id="{3730F03F-7A94-E647-B5E9-F2AFF26DC6B0}"/>
              </a:ext>
            </a:extLst>
          </p:cNvPr>
          <p:cNvSpPr>
            <a:spLocks noGrp="1"/>
          </p:cNvSpPr>
          <p:nvPr>
            <p:ph type="pic" sz="quarter" idx="87" hasCustomPrompt="1"/>
          </p:nvPr>
        </p:nvSpPr>
        <p:spPr>
          <a:xfrm>
            <a:off x="5166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0" name="Text Placeholder 18">
            <a:extLst>
              <a:ext uri="{FF2B5EF4-FFF2-40B4-BE49-F238E27FC236}">
                <a16:creationId xmlns:a16="http://schemas.microsoft.com/office/drawing/2014/main" id="{9FEDF21E-76C4-EB41-B312-1ECA5F2144C7}"/>
              </a:ext>
            </a:extLst>
          </p:cNvPr>
          <p:cNvSpPr>
            <a:spLocks noGrp="1"/>
          </p:cNvSpPr>
          <p:nvPr>
            <p:ph type="body" sz="quarter" idx="88" hasCustomPrompt="1"/>
          </p:nvPr>
        </p:nvSpPr>
        <p:spPr>
          <a:xfrm>
            <a:off x="5705820" y="306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1" name="Picture Placeholder 3">
            <a:extLst>
              <a:ext uri="{FF2B5EF4-FFF2-40B4-BE49-F238E27FC236}">
                <a16:creationId xmlns:a16="http://schemas.microsoft.com/office/drawing/2014/main" id="{C0097B21-EA9A-7242-A05A-A2C2AA7167C3}"/>
              </a:ext>
            </a:extLst>
          </p:cNvPr>
          <p:cNvSpPr>
            <a:spLocks noGrp="1"/>
          </p:cNvSpPr>
          <p:nvPr>
            <p:ph type="pic" sz="quarter" idx="89" hasCustomPrompt="1"/>
          </p:nvPr>
        </p:nvSpPr>
        <p:spPr>
          <a:xfrm>
            <a:off x="5166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2" name="Text Placeholder 18">
            <a:extLst>
              <a:ext uri="{FF2B5EF4-FFF2-40B4-BE49-F238E27FC236}">
                <a16:creationId xmlns:a16="http://schemas.microsoft.com/office/drawing/2014/main" id="{0FE35592-549C-AF48-A160-F2F4CA17150D}"/>
              </a:ext>
            </a:extLst>
          </p:cNvPr>
          <p:cNvSpPr>
            <a:spLocks noGrp="1"/>
          </p:cNvSpPr>
          <p:nvPr>
            <p:ph type="body" sz="quarter" idx="90" hasCustomPrompt="1"/>
          </p:nvPr>
        </p:nvSpPr>
        <p:spPr>
          <a:xfrm>
            <a:off x="5705820" y="3780000"/>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3" name="Picture Placeholder 3">
            <a:extLst>
              <a:ext uri="{FF2B5EF4-FFF2-40B4-BE49-F238E27FC236}">
                <a16:creationId xmlns:a16="http://schemas.microsoft.com/office/drawing/2014/main" id="{650C5E47-A0CC-7743-B899-9F136B2EB09F}"/>
              </a:ext>
            </a:extLst>
          </p:cNvPr>
          <p:cNvSpPr>
            <a:spLocks noGrp="1"/>
          </p:cNvSpPr>
          <p:nvPr>
            <p:ph type="pic" sz="quarter" idx="91" hasCustomPrompt="1"/>
          </p:nvPr>
        </p:nvSpPr>
        <p:spPr>
          <a:xfrm>
            <a:off x="5166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4" name="Text Placeholder 18">
            <a:extLst>
              <a:ext uri="{FF2B5EF4-FFF2-40B4-BE49-F238E27FC236}">
                <a16:creationId xmlns:a16="http://schemas.microsoft.com/office/drawing/2014/main" id="{A0F6C54F-115E-7C40-962D-FCD29AE72113}"/>
              </a:ext>
            </a:extLst>
          </p:cNvPr>
          <p:cNvSpPr>
            <a:spLocks noGrp="1"/>
          </p:cNvSpPr>
          <p:nvPr>
            <p:ph type="body" sz="quarter" idx="92" hasCustomPrompt="1"/>
          </p:nvPr>
        </p:nvSpPr>
        <p:spPr>
          <a:xfrm>
            <a:off x="5705820" y="4513525"/>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5" name="Picture Placeholder 3">
            <a:extLst>
              <a:ext uri="{FF2B5EF4-FFF2-40B4-BE49-F238E27FC236}">
                <a16:creationId xmlns:a16="http://schemas.microsoft.com/office/drawing/2014/main" id="{C0B0DA81-B0E7-8348-89AB-48462DD6DA3B}"/>
              </a:ext>
            </a:extLst>
          </p:cNvPr>
          <p:cNvSpPr>
            <a:spLocks noGrp="1"/>
          </p:cNvSpPr>
          <p:nvPr>
            <p:ph type="pic" sz="quarter" idx="93" hasCustomPrompt="1"/>
          </p:nvPr>
        </p:nvSpPr>
        <p:spPr>
          <a:xfrm>
            <a:off x="5166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6" name="Text Placeholder 18">
            <a:extLst>
              <a:ext uri="{FF2B5EF4-FFF2-40B4-BE49-F238E27FC236}">
                <a16:creationId xmlns:a16="http://schemas.microsoft.com/office/drawing/2014/main" id="{C4E772C9-98DE-1D4E-9C32-EED930BB8795}"/>
              </a:ext>
            </a:extLst>
          </p:cNvPr>
          <p:cNvSpPr>
            <a:spLocks noGrp="1"/>
          </p:cNvSpPr>
          <p:nvPr>
            <p:ph type="body" sz="quarter" idx="94" hasCustomPrompt="1"/>
          </p:nvPr>
        </p:nvSpPr>
        <p:spPr>
          <a:xfrm>
            <a:off x="5705820" y="5243823"/>
            <a:ext cx="132138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7" name="Picture Placeholder 3">
            <a:extLst>
              <a:ext uri="{FF2B5EF4-FFF2-40B4-BE49-F238E27FC236}">
                <a16:creationId xmlns:a16="http://schemas.microsoft.com/office/drawing/2014/main" id="{9EDE22A8-2A4B-3C41-92B6-26B884D9F830}"/>
              </a:ext>
            </a:extLst>
          </p:cNvPr>
          <p:cNvSpPr>
            <a:spLocks noGrp="1"/>
          </p:cNvSpPr>
          <p:nvPr>
            <p:ph type="pic" sz="quarter" idx="95" hasCustomPrompt="1"/>
          </p:nvPr>
        </p:nvSpPr>
        <p:spPr>
          <a:xfrm>
            <a:off x="7389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88" name="Text Placeholder 18">
            <a:extLst>
              <a:ext uri="{FF2B5EF4-FFF2-40B4-BE49-F238E27FC236}">
                <a16:creationId xmlns:a16="http://schemas.microsoft.com/office/drawing/2014/main" id="{E878FC3A-6012-BD41-A2EB-A7FD4B6B27B4}"/>
              </a:ext>
            </a:extLst>
          </p:cNvPr>
          <p:cNvSpPr>
            <a:spLocks noGrp="1"/>
          </p:cNvSpPr>
          <p:nvPr>
            <p:ph type="body" sz="quarter" idx="96" hasCustomPrompt="1"/>
          </p:nvPr>
        </p:nvSpPr>
        <p:spPr>
          <a:xfrm>
            <a:off x="7928910" y="162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89" name="Picture Placeholder 3">
            <a:extLst>
              <a:ext uri="{FF2B5EF4-FFF2-40B4-BE49-F238E27FC236}">
                <a16:creationId xmlns:a16="http://schemas.microsoft.com/office/drawing/2014/main" id="{59BB42F9-FADC-934B-BACB-2EB4400713C6}"/>
              </a:ext>
            </a:extLst>
          </p:cNvPr>
          <p:cNvSpPr>
            <a:spLocks noGrp="1"/>
          </p:cNvSpPr>
          <p:nvPr>
            <p:ph type="pic" sz="quarter" idx="97" hasCustomPrompt="1"/>
          </p:nvPr>
        </p:nvSpPr>
        <p:spPr>
          <a:xfrm>
            <a:off x="7389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0" name="Text Placeholder 18">
            <a:extLst>
              <a:ext uri="{FF2B5EF4-FFF2-40B4-BE49-F238E27FC236}">
                <a16:creationId xmlns:a16="http://schemas.microsoft.com/office/drawing/2014/main" id="{8F3FA279-D164-2D41-B425-4C43F9F76894}"/>
              </a:ext>
            </a:extLst>
          </p:cNvPr>
          <p:cNvSpPr>
            <a:spLocks noGrp="1"/>
          </p:cNvSpPr>
          <p:nvPr>
            <p:ph type="body" sz="quarter" idx="98" hasCustomPrompt="1"/>
          </p:nvPr>
        </p:nvSpPr>
        <p:spPr>
          <a:xfrm>
            <a:off x="7928910" y="234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1" name="Picture Placeholder 3">
            <a:extLst>
              <a:ext uri="{FF2B5EF4-FFF2-40B4-BE49-F238E27FC236}">
                <a16:creationId xmlns:a16="http://schemas.microsoft.com/office/drawing/2014/main" id="{D506B40E-3D2B-F74A-B5FA-7BC3C4BBB15D}"/>
              </a:ext>
            </a:extLst>
          </p:cNvPr>
          <p:cNvSpPr>
            <a:spLocks noGrp="1"/>
          </p:cNvSpPr>
          <p:nvPr>
            <p:ph type="pic" sz="quarter" idx="99" hasCustomPrompt="1"/>
          </p:nvPr>
        </p:nvSpPr>
        <p:spPr>
          <a:xfrm>
            <a:off x="7389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2" name="Text Placeholder 18">
            <a:extLst>
              <a:ext uri="{FF2B5EF4-FFF2-40B4-BE49-F238E27FC236}">
                <a16:creationId xmlns:a16="http://schemas.microsoft.com/office/drawing/2014/main" id="{43F11DA8-7185-7F49-B355-D9A28B5DEF80}"/>
              </a:ext>
            </a:extLst>
          </p:cNvPr>
          <p:cNvSpPr>
            <a:spLocks noGrp="1"/>
          </p:cNvSpPr>
          <p:nvPr>
            <p:ph type="body" sz="quarter" idx="100" hasCustomPrompt="1"/>
          </p:nvPr>
        </p:nvSpPr>
        <p:spPr>
          <a:xfrm>
            <a:off x="7928910" y="306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3" name="Picture Placeholder 3">
            <a:extLst>
              <a:ext uri="{FF2B5EF4-FFF2-40B4-BE49-F238E27FC236}">
                <a16:creationId xmlns:a16="http://schemas.microsoft.com/office/drawing/2014/main" id="{407E7A22-0170-E940-AB0C-1AC5069403C6}"/>
              </a:ext>
            </a:extLst>
          </p:cNvPr>
          <p:cNvSpPr>
            <a:spLocks noGrp="1"/>
          </p:cNvSpPr>
          <p:nvPr>
            <p:ph type="pic" sz="quarter" idx="101" hasCustomPrompt="1"/>
          </p:nvPr>
        </p:nvSpPr>
        <p:spPr>
          <a:xfrm>
            <a:off x="7389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4" name="Text Placeholder 18">
            <a:extLst>
              <a:ext uri="{FF2B5EF4-FFF2-40B4-BE49-F238E27FC236}">
                <a16:creationId xmlns:a16="http://schemas.microsoft.com/office/drawing/2014/main" id="{983719AA-80DF-CC48-A4AD-837EB1AA3F4A}"/>
              </a:ext>
            </a:extLst>
          </p:cNvPr>
          <p:cNvSpPr>
            <a:spLocks noGrp="1"/>
          </p:cNvSpPr>
          <p:nvPr>
            <p:ph type="body" sz="quarter" idx="102" hasCustomPrompt="1"/>
          </p:nvPr>
        </p:nvSpPr>
        <p:spPr>
          <a:xfrm>
            <a:off x="7928910" y="378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5" name="Picture Placeholder 3">
            <a:extLst>
              <a:ext uri="{FF2B5EF4-FFF2-40B4-BE49-F238E27FC236}">
                <a16:creationId xmlns:a16="http://schemas.microsoft.com/office/drawing/2014/main" id="{DC11B2C3-364B-B646-9A48-F083F9C47F1F}"/>
              </a:ext>
            </a:extLst>
          </p:cNvPr>
          <p:cNvSpPr>
            <a:spLocks noGrp="1"/>
          </p:cNvSpPr>
          <p:nvPr>
            <p:ph type="pic" sz="quarter" idx="103" hasCustomPrompt="1"/>
          </p:nvPr>
        </p:nvSpPr>
        <p:spPr>
          <a:xfrm>
            <a:off x="7389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6" name="Text Placeholder 18">
            <a:extLst>
              <a:ext uri="{FF2B5EF4-FFF2-40B4-BE49-F238E27FC236}">
                <a16:creationId xmlns:a16="http://schemas.microsoft.com/office/drawing/2014/main" id="{545DE0D7-908E-C34D-A69F-D92BE51A1BB1}"/>
              </a:ext>
            </a:extLst>
          </p:cNvPr>
          <p:cNvSpPr>
            <a:spLocks noGrp="1"/>
          </p:cNvSpPr>
          <p:nvPr>
            <p:ph type="body" sz="quarter" idx="104" hasCustomPrompt="1"/>
          </p:nvPr>
        </p:nvSpPr>
        <p:spPr>
          <a:xfrm>
            <a:off x="7928910" y="4513525"/>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7" name="Picture Placeholder 3">
            <a:extLst>
              <a:ext uri="{FF2B5EF4-FFF2-40B4-BE49-F238E27FC236}">
                <a16:creationId xmlns:a16="http://schemas.microsoft.com/office/drawing/2014/main" id="{2DEF26F6-3E59-C84D-9B7E-D952B0044A14}"/>
              </a:ext>
            </a:extLst>
          </p:cNvPr>
          <p:cNvSpPr>
            <a:spLocks noGrp="1"/>
          </p:cNvSpPr>
          <p:nvPr>
            <p:ph type="pic" sz="quarter" idx="105" hasCustomPrompt="1"/>
          </p:nvPr>
        </p:nvSpPr>
        <p:spPr>
          <a:xfrm>
            <a:off x="7389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98" name="Text Placeholder 18">
            <a:extLst>
              <a:ext uri="{FF2B5EF4-FFF2-40B4-BE49-F238E27FC236}">
                <a16:creationId xmlns:a16="http://schemas.microsoft.com/office/drawing/2014/main" id="{68A89CEA-790E-204E-AB36-951F6ABE95C3}"/>
              </a:ext>
            </a:extLst>
          </p:cNvPr>
          <p:cNvSpPr>
            <a:spLocks noGrp="1"/>
          </p:cNvSpPr>
          <p:nvPr>
            <p:ph type="body" sz="quarter" idx="106" hasCustomPrompt="1"/>
          </p:nvPr>
        </p:nvSpPr>
        <p:spPr>
          <a:xfrm>
            <a:off x="7928910" y="5243823"/>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99" name="Picture Placeholder 3">
            <a:extLst>
              <a:ext uri="{FF2B5EF4-FFF2-40B4-BE49-F238E27FC236}">
                <a16:creationId xmlns:a16="http://schemas.microsoft.com/office/drawing/2014/main" id="{5009FEF7-4F41-8B46-8C60-A4790D4D33B2}"/>
              </a:ext>
            </a:extLst>
          </p:cNvPr>
          <p:cNvSpPr>
            <a:spLocks noGrp="1"/>
          </p:cNvSpPr>
          <p:nvPr>
            <p:ph type="pic" sz="quarter" idx="107" hasCustomPrompt="1"/>
          </p:nvPr>
        </p:nvSpPr>
        <p:spPr>
          <a:xfrm>
            <a:off x="9612000" y="162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0" name="Text Placeholder 18">
            <a:extLst>
              <a:ext uri="{FF2B5EF4-FFF2-40B4-BE49-F238E27FC236}">
                <a16:creationId xmlns:a16="http://schemas.microsoft.com/office/drawing/2014/main" id="{FCEACC82-7265-F34E-A945-DF99EDA92B3D}"/>
              </a:ext>
            </a:extLst>
          </p:cNvPr>
          <p:cNvSpPr>
            <a:spLocks noGrp="1"/>
          </p:cNvSpPr>
          <p:nvPr>
            <p:ph type="body" sz="quarter" idx="108" hasCustomPrompt="1"/>
          </p:nvPr>
        </p:nvSpPr>
        <p:spPr>
          <a:xfrm>
            <a:off x="10151910" y="162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1" name="Picture Placeholder 3">
            <a:extLst>
              <a:ext uri="{FF2B5EF4-FFF2-40B4-BE49-F238E27FC236}">
                <a16:creationId xmlns:a16="http://schemas.microsoft.com/office/drawing/2014/main" id="{9E1C6732-2BCF-1548-BC51-4A297A3C5E38}"/>
              </a:ext>
            </a:extLst>
          </p:cNvPr>
          <p:cNvSpPr>
            <a:spLocks noGrp="1"/>
          </p:cNvSpPr>
          <p:nvPr>
            <p:ph type="pic" sz="quarter" idx="109" hasCustomPrompt="1"/>
          </p:nvPr>
        </p:nvSpPr>
        <p:spPr>
          <a:xfrm>
            <a:off x="9612000" y="234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2" name="Text Placeholder 18">
            <a:extLst>
              <a:ext uri="{FF2B5EF4-FFF2-40B4-BE49-F238E27FC236}">
                <a16:creationId xmlns:a16="http://schemas.microsoft.com/office/drawing/2014/main" id="{A3751B85-B6BC-164C-BDAC-0A789B3A1D87}"/>
              </a:ext>
            </a:extLst>
          </p:cNvPr>
          <p:cNvSpPr>
            <a:spLocks noGrp="1"/>
          </p:cNvSpPr>
          <p:nvPr>
            <p:ph type="body" sz="quarter" idx="110" hasCustomPrompt="1"/>
          </p:nvPr>
        </p:nvSpPr>
        <p:spPr>
          <a:xfrm>
            <a:off x="10151910" y="234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3" name="Picture Placeholder 3">
            <a:extLst>
              <a:ext uri="{FF2B5EF4-FFF2-40B4-BE49-F238E27FC236}">
                <a16:creationId xmlns:a16="http://schemas.microsoft.com/office/drawing/2014/main" id="{B59140A3-BA60-EE43-89AE-09B20572BF1D}"/>
              </a:ext>
            </a:extLst>
          </p:cNvPr>
          <p:cNvSpPr>
            <a:spLocks noGrp="1"/>
          </p:cNvSpPr>
          <p:nvPr>
            <p:ph type="pic" sz="quarter" idx="111" hasCustomPrompt="1"/>
          </p:nvPr>
        </p:nvSpPr>
        <p:spPr>
          <a:xfrm>
            <a:off x="9612000" y="306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4" name="Text Placeholder 18">
            <a:extLst>
              <a:ext uri="{FF2B5EF4-FFF2-40B4-BE49-F238E27FC236}">
                <a16:creationId xmlns:a16="http://schemas.microsoft.com/office/drawing/2014/main" id="{4B815538-497D-2149-B24B-E5E663672DF9}"/>
              </a:ext>
            </a:extLst>
          </p:cNvPr>
          <p:cNvSpPr>
            <a:spLocks noGrp="1"/>
          </p:cNvSpPr>
          <p:nvPr>
            <p:ph type="body" sz="quarter" idx="112" hasCustomPrompt="1"/>
          </p:nvPr>
        </p:nvSpPr>
        <p:spPr>
          <a:xfrm>
            <a:off x="10151910" y="306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5" name="Picture Placeholder 3">
            <a:extLst>
              <a:ext uri="{FF2B5EF4-FFF2-40B4-BE49-F238E27FC236}">
                <a16:creationId xmlns:a16="http://schemas.microsoft.com/office/drawing/2014/main" id="{50715A01-9813-4C42-A750-5D3382332C91}"/>
              </a:ext>
            </a:extLst>
          </p:cNvPr>
          <p:cNvSpPr>
            <a:spLocks noGrp="1"/>
          </p:cNvSpPr>
          <p:nvPr>
            <p:ph type="pic" sz="quarter" idx="113" hasCustomPrompt="1"/>
          </p:nvPr>
        </p:nvSpPr>
        <p:spPr>
          <a:xfrm>
            <a:off x="9612000" y="3780000"/>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6" name="Text Placeholder 18">
            <a:extLst>
              <a:ext uri="{FF2B5EF4-FFF2-40B4-BE49-F238E27FC236}">
                <a16:creationId xmlns:a16="http://schemas.microsoft.com/office/drawing/2014/main" id="{EDB350BC-523A-1A44-BD15-456D17839B9A}"/>
              </a:ext>
            </a:extLst>
          </p:cNvPr>
          <p:cNvSpPr>
            <a:spLocks noGrp="1"/>
          </p:cNvSpPr>
          <p:nvPr>
            <p:ph type="body" sz="quarter" idx="114" hasCustomPrompt="1"/>
          </p:nvPr>
        </p:nvSpPr>
        <p:spPr>
          <a:xfrm>
            <a:off x="10151910" y="3780000"/>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7" name="Picture Placeholder 3">
            <a:extLst>
              <a:ext uri="{FF2B5EF4-FFF2-40B4-BE49-F238E27FC236}">
                <a16:creationId xmlns:a16="http://schemas.microsoft.com/office/drawing/2014/main" id="{F9EEA8B8-1B11-2B4B-BA53-7AED45EFB41E}"/>
              </a:ext>
            </a:extLst>
          </p:cNvPr>
          <p:cNvSpPr>
            <a:spLocks noGrp="1"/>
          </p:cNvSpPr>
          <p:nvPr>
            <p:ph type="pic" sz="quarter" idx="115" hasCustomPrompt="1"/>
          </p:nvPr>
        </p:nvSpPr>
        <p:spPr>
          <a:xfrm>
            <a:off x="9612000" y="4513525"/>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08" name="Text Placeholder 18">
            <a:extLst>
              <a:ext uri="{FF2B5EF4-FFF2-40B4-BE49-F238E27FC236}">
                <a16:creationId xmlns:a16="http://schemas.microsoft.com/office/drawing/2014/main" id="{3B303A2B-EA09-1847-BC64-B7E7E305C1B1}"/>
              </a:ext>
            </a:extLst>
          </p:cNvPr>
          <p:cNvSpPr>
            <a:spLocks noGrp="1"/>
          </p:cNvSpPr>
          <p:nvPr>
            <p:ph type="body" sz="quarter" idx="116" hasCustomPrompt="1"/>
          </p:nvPr>
        </p:nvSpPr>
        <p:spPr>
          <a:xfrm>
            <a:off x="10151910" y="4513525"/>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09" name="Picture Placeholder 3">
            <a:extLst>
              <a:ext uri="{FF2B5EF4-FFF2-40B4-BE49-F238E27FC236}">
                <a16:creationId xmlns:a16="http://schemas.microsoft.com/office/drawing/2014/main" id="{27C69ABB-C8FC-F74E-8B03-8195DC1B3F85}"/>
              </a:ext>
            </a:extLst>
          </p:cNvPr>
          <p:cNvSpPr>
            <a:spLocks noGrp="1"/>
          </p:cNvSpPr>
          <p:nvPr>
            <p:ph type="pic" sz="quarter" idx="117" hasCustomPrompt="1"/>
          </p:nvPr>
        </p:nvSpPr>
        <p:spPr>
          <a:xfrm>
            <a:off x="9612000" y="5243823"/>
            <a:ext cx="540000" cy="540000"/>
          </a:xfrm>
          <a:prstGeom prst="ellipse">
            <a:avLst/>
          </a:prstGeom>
          <a:noFill/>
        </p:spPr>
        <p:txBody>
          <a:bodyPr>
            <a:normAutofit/>
          </a:bodyPr>
          <a:lstStyle>
            <a:lvl1pPr marL="0" indent="0" algn="ctr">
              <a:buNone/>
              <a:defRPr sz="1400"/>
            </a:lvl1pPr>
          </a:lstStyle>
          <a:p>
            <a:r>
              <a:rPr lang="fi-FI"/>
              <a:t>P</a:t>
            </a:r>
            <a:endParaRPr lang="fi-FI" dirty="0"/>
          </a:p>
        </p:txBody>
      </p:sp>
      <p:sp>
        <p:nvSpPr>
          <p:cNvPr id="110" name="Text Placeholder 18">
            <a:extLst>
              <a:ext uri="{FF2B5EF4-FFF2-40B4-BE49-F238E27FC236}">
                <a16:creationId xmlns:a16="http://schemas.microsoft.com/office/drawing/2014/main" id="{826FA3FD-6288-0C44-A4C2-3A2B17BF9585}"/>
              </a:ext>
            </a:extLst>
          </p:cNvPr>
          <p:cNvSpPr>
            <a:spLocks noGrp="1"/>
          </p:cNvSpPr>
          <p:nvPr>
            <p:ph type="body" sz="quarter" idx="118" hasCustomPrompt="1"/>
          </p:nvPr>
        </p:nvSpPr>
        <p:spPr>
          <a:xfrm>
            <a:off x="10151910" y="5243823"/>
            <a:ext cx="1321290" cy="543227"/>
          </a:xfrm>
        </p:spPr>
        <p:txBody>
          <a:bodyPr anchor="ctr">
            <a:normAutofit/>
          </a:bodyPr>
          <a:lstStyle>
            <a:lvl1pPr marL="0" indent="0">
              <a:lnSpc>
                <a:spcPct val="90000"/>
              </a:lnSpc>
              <a:spcBef>
                <a:spcPts val="0"/>
              </a:spcBef>
              <a:buNone/>
              <a:defRPr sz="1600" b="0" i="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16" name="Footer Placeholder 3">
            <a:extLst>
              <a:ext uri="{FF2B5EF4-FFF2-40B4-BE49-F238E27FC236}">
                <a16:creationId xmlns:a16="http://schemas.microsoft.com/office/drawing/2014/main" id="{89F2982E-83C8-BF4D-90F4-F52C90EFE83C}"/>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7975534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PERUS - SYMBOLITAUSTA">
    <p:spTree>
      <p:nvGrpSpPr>
        <p:cNvPr id="1" name=""/>
        <p:cNvGrpSpPr/>
        <p:nvPr/>
      </p:nvGrpSpPr>
      <p:grpSpPr>
        <a:xfrm>
          <a:off x="0" y="0"/>
          <a:ext cx="0" cy="0"/>
          <a:chOff x="0" y="0"/>
          <a:chExt cx="0" cy="0"/>
        </a:xfrm>
      </p:grpSpPr>
      <p:pic>
        <p:nvPicPr>
          <p:cNvPr id="5" name="Kuva 4" descr="tausta_musta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Otsikko 1"/>
          <p:cNvSpPr>
            <a:spLocks noGrp="1"/>
          </p:cNvSpPr>
          <p:nvPr>
            <p:ph type="title"/>
          </p:nvPr>
        </p:nvSpPr>
        <p:spPr>
          <a:xfrm>
            <a:off x="960000" y="854638"/>
            <a:ext cx="10320000" cy="551717"/>
          </a:xfrm>
          <a:prstGeom prst="rect">
            <a:avLst/>
          </a:prstGeom>
        </p:spPr>
        <p:txBody>
          <a:bodyPr vert="horz" lIns="0" tIns="0" rIns="0" bIns="0">
            <a:spAutoFit/>
          </a:bodyPr>
          <a:lstStyle>
            <a:lvl1pPr algn="l">
              <a:lnSpc>
                <a:spcPts val="4267"/>
              </a:lnSpc>
              <a:defRPr sz="3733" cap="all" spc="133" baseline="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fi-FI" dirty="0"/>
          </a:p>
        </p:txBody>
      </p:sp>
      <p:sp>
        <p:nvSpPr>
          <p:cNvPr id="6" name="Sisällön paikkamerkki 2"/>
          <p:cNvSpPr>
            <a:spLocks noGrp="1"/>
          </p:cNvSpPr>
          <p:nvPr>
            <p:ph idx="1" hasCustomPrompt="1"/>
          </p:nvPr>
        </p:nvSpPr>
        <p:spPr>
          <a:xfrm>
            <a:off x="960000" y="1600201"/>
            <a:ext cx="10320000" cy="4525963"/>
          </a:xfrm>
          <a:prstGeom prst="rect">
            <a:avLst/>
          </a:prstGeom>
        </p:spPr>
        <p:txBody>
          <a:bodyPr lIns="0" tIns="0" rIns="0" bIns="0"/>
          <a:lstStyle>
            <a:lvl1pPr marL="239994" indent="-239994">
              <a:lnSpc>
                <a:spcPct val="100000"/>
              </a:lnSpc>
              <a:spcBef>
                <a:spcPts val="800"/>
              </a:spcBef>
              <a:buClr>
                <a:schemeClr val="accent1"/>
              </a:buClr>
              <a:buFont typeface="Arial"/>
              <a:buChar char="•"/>
              <a:defRPr sz="2400" baseline="0">
                <a:solidFill>
                  <a:schemeClr val="bg2"/>
                </a:solidFill>
                <a:latin typeface="Segoe UI" panose="020B0502040204020203" pitchFamily="34" charset="0"/>
                <a:cs typeface="Segoe UI" panose="020B0502040204020203" pitchFamily="34" charset="0"/>
              </a:defRPr>
            </a:lvl1pPr>
            <a:lvl2pPr marL="719982" indent="-239994">
              <a:buClr>
                <a:schemeClr val="accent1"/>
              </a:buClr>
              <a:buSzPct val="60000"/>
              <a:buFont typeface="Courier New" panose="02070309020205020404" pitchFamily="49" charset="0"/>
              <a:buChar char="o"/>
              <a:defRPr sz="2400">
                <a:solidFill>
                  <a:schemeClr val="bg1"/>
                </a:solidFill>
                <a:latin typeface="Segoe UI" panose="020B0502040204020203" pitchFamily="34" charset="0"/>
                <a:cs typeface="Segoe UI" panose="020B0502040204020203" pitchFamily="34" charset="0"/>
              </a:defRPr>
            </a:lvl2pPr>
            <a:lvl3pPr marL="1199970" indent="-239994">
              <a:buClr>
                <a:schemeClr val="accent1"/>
              </a:buClr>
              <a:buSzPct val="60000"/>
              <a:buFont typeface="Wingdings" panose="05000000000000000000" pitchFamily="2" charset="2"/>
              <a:buChar char="§"/>
              <a:defRPr sz="2400">
                <a:solidFill>
                  <a:schemeClr val="bg1"/>
                </a:solidFill>
                <a:latin typeface="Segoe UI" panose="020B0502040204020203" pitchFamily="34" charset="0"/>
                <a:cs typeface="Segoe UI" panose="020B0502040204020203" pitchFamily="34" charset="0"/>
              </a:defRPr>
            </a:lvl3pPr>
          </a:lstStyle>
          <a:p>
            <a:pPr lvl="0"/>
            <a:r>
              <a:rPr lang="fi-FI" dirty="0"/>
              <a:t>Muokkaa tekstin perustyylejä napsauttamalla</a:t>
            </a:r>
          </a:p>
          <a:p>
            <a:pPr lvl="0"/>
            <a:r>
              <a:rPr lang="en-US" dirty="0" err="1"/>
              <a:t>Toinen</a:t>
            </a:r>
            <a:r>
              <a:rPr lang="en-US" dirty="0"/>
              <a:t> </a:t>
            </a:r>
            <a:r>
              <a:rPr lang="en-US" dirty="0" err="1"/>
              <a:t>rivi</a:t>
            </a:r>
            <a:r>
              <a:rPr lang="en-US" dirty="0"/>
              <a:t> </a:t>
            </a:r>
            <a:r>
              <a:rPr lang="en-US" dirty="0" err="1"/>
              <a:t>välistysdemoksi</a:t>
            </a:r>
            <a:r>
              <a:rPr lang="en-US" dirty="0"/>
              <a:t>, ja </a:t>
            </a:r>
            <a:r>
              <a:rPr lang="en-US" dirty="0" err="1"/>
              <a:t>tähän</a:t>
            </a:r>
            <a:r>
              <a:rPr lang="en-US" dirty="0"/>
              <a:t> </a:t>
            </a:r>
            <a:r>
              <a:rPr lang="en-US" dirty="0" err="1"/>
              <a:t>tulee</a:t>
            </a:r>
            <a:r>
              <a:rPr lang="en-US" dirty="0"/>
              <a:t> </a:t>
            </a:r>
            <a:r>
              <a:rPr lang="en-US" dirty="0" err="1"/>
              <a:t>pitkä</a:t>
            </a:r>
            <a:r>
              <a:rPr lang="en-US" dirty="0"/>
              <a:t> </a:t>
            </a:r>
            <a:r>
              <a:rPr lang="en-US" dirty="0" err="1"/>
              <a:t>teksti</a:t>
            </a:r>
            <a:r>
              <a:rPr lang="en-US" dirty="0"/>
              <a:t> </a:t>
            </a:r>
            <a:r>
              <a:rPr lang="en-US" dirty="0" err="1"/>
              <a:t>josta</a:t>
            </a:r>
            <a:r>
              <a:rPr lang="en-US" dirty="0"/>
              <a:t> </a:t>
            </a:r>
            <a:r>
              <a:rPr lang="en-US" dirty="0" err="1"/>
              <a:t>näemme</a:t>
            </a:r>
            <a:r>
              <a:rPr lang="en-US" dirty="0"/>
              <a:t> </a:t>
            </a:r>
            <a:r>
              <a:rPr lang="en-US" dirty="0" err="1"/>
              <a:t>kuinka</a:t>
            </a:r>
            <a:r>
              <a:rPr lang="en-US" dirty="0"/>
              <a:t> </a:t>
            </a:r>
            <a:r>
              <a:rPr lang="en-US" dirty="0" err="1"/>
              <a:t>kivasti</a:t>
            </a:r>
            <a:r>
              <a:rPr lang="en-US" dirty="0"/>
              <a:t> </a:t>
            </a:r>
            <a:r>
              <a:rPr lang="en-US" dirty="0" err="1"/>
              <a:t>jäsentyy</a:t>
            </a:r>
            <a:r>
              <a:rPr lang="en-US" dirty="0"/>
              <a:t> tejlkketljketljket</a:t>
            </a:r>
          </a:p>
          <a:p>
            <a:pPr lvl="1"/>
            <a:r>
              <a:rPr lang="en-US" dirty="0"/>
              <a:t>2. </a:t>
            </a:r>
            <a:r>
              <a:rPr lang="en-US" dirty="0" err="1"/>
              <a:t>tason</a:t>
            </a:r>
            <a:r>
              <a:rPr lang="en-US" dirty="0"/>
              <a:t> </a:t>
            </a:r>
            <a:r>
              <a:rPr lang="en-US" dirty="0" err="1"/>
              <a:t>tyyli</a:t>
            </a:r>
            <a:endParaRPr lang="en-US" dirty="0"/>
          </a:p>
          <a:p>
            <a:pPr lvl="2"/>
            <a:r>
              <a:rPr lang="en-US" dirty="0"/>
              <a:t>3. </a:t>
            </a:r>
            <a:r>
              <a:rPr lang="en-US" dirty="0" err="1"/>
              <a:t>tason</a:t>
            </a:r>
            <a:r>
              <a:rPr lang="en-US" dirty="0"/>
              <a:t> </a:t>
            </a:r>
            <a:r>
              <a:rPr lang="en-US" dirty="0" err="1"/>
              <a:t>tyyli</a:t>
            </a:r>
            <a:endParaRPr lang="en-US" dirty="0"/>
          </a:p>
          <a:p>
            <a:pPr lvl="0"/>
            <a:r>
              <a:rPr lang="en-US" dirty="0"/>
              <a:t>Ja </a:t>
            </a:r>
            <a:r>
              <a:rPr lang="en-US" dirty="0" err="1"/>
              <a:t>taas</a:t>
            </a:r>
            <a:r>
              <a:rPr lang="en-US" dirty="0"/>
              <a:t> </a:t>
            </a:r>
            <a:r>
              <a:rPr lang="en-US" dirty="0" err="1"/>
              <a:t>uusi</a:t>
            </a:r>
            <a:r>
              <a:rPr lang="en-US" dirty="0"/>
              <a:t> </a:t>
            </a:r>
            <a:r>
              <a:rPr lang="en-US" dirty="0" err="1"/>
              <a:t>rivi</a:t>
            </a:r>
            <a:r>
              <a:rPr lang="en-US" dirty="0"/>
              <a:t> </a:t>
            </a:r>
            <a:r>
              <a:rPr lang="en-US" dirty="0" err="1"/>
              <a:t>fejkjleflkjef</a:t>
            </a:r>
            <a:r>
              <a:rPr lang="en-US" dirty="0"/>
              <a:t> </a:t>
            </a:r>
            <a:r>
              <a:rPr lang="en-US" dirty="0" err="1"/>
              <a:t>lkj</a:t>
            </a:r>
            <a:r>
              <a:rPr lang="en-US" dirty="0"/>
              <a:t> </a:t>
            </a:r>
            <a:r>
              <a:rPr lang="en-US" dirty="0" err="1"/>
              <a:t>fe</a:t>
            </a:r>
            <a:r>
              <a:rPr lang="en-US" dirty="0"/>
              <a:t> </a:t>
            </a:r>
            <a:r>
              <a:rPr lang="en-US" dirty="0" err="1"/>
              <a:t>eflkj</a:t>
            </a:r>
            <a:r>
              <a:rPr lang="en-US" dirty="0"/>
              <a:t> </a:t>
            </a:r>
            <a:r>
              <a:rPr lang="en-US" dirty="0" err="1"/>
              <a:t>efjkl</a:t>
            </a:r>
            <a:r>
              <a:rPr lang="en-US" dirty="0"/>
              <a:t> </a:t>
            </a:r>
            <a:r>
              <a:rPr lang="en-US" dirty="0" err="1"/>
              <a:t>eflkj</a:t>
            </a:r>
            <a:r>
              <a:rPr lang="en-US" dirty="0"/>
              <a:t> </a:t>
            </a:r>
            <a:r>
              <a:rPr lang="en-US" dirty="0" err="1"/>
              <a:t>efjkl</a:t>
            </a:r>
            <a:r>
              <a:rPr lang="en-US" dirty="0"/>
              <a:t> </a:t>
            </a:r>
            <a:r>
              <a:rPr lang="en-US" dirty="0" err="1"/>
              <a:t>eflkj</a:t>
            </a:r>
            <a:r>
              <a:rPr lang="en-US" dirty="0"/>
              <a:t> </a:t>
            </a:r>
            <a:r>
              <a:rPr lang="en-US" dirty="0" err="1"/>
              <a:t>eflkj</a:t>
            </a:r>
            <a:r>
              <a:rPr lang="en-US" dirty="0"/>
              <a:t> </a:t>
            </a:r>
            <a:r>
              <a:rPr lang="en-US" dirty="0" err="1"/>
              <a:t>eflkje</a:t>
            </a:r>
            <a:r>
              <a:rPr lang="en-US" dirty="0"/>
              <a:t> </a:t>
            </a:r>
            <a:r>
              <a:rPr lang="en-US" dirty="0" err="1"/>
              <a:t>flkjef</a:t>
            </a:r>
            <a:r>
              <a:rPr lang="en-US" dirty="0"/>
              <a:t> </a:t>
            </a:r>
            <a:r>
              <a:rPr lang="en-US" dirty="0" err="1"/>
              <a:t>klj</a:t>
            </a:r>
            <a:r>
              <a:rPr lang="en-US" dirty="0"/>
              <a:t> </a:t>
            </a:r>
            <a:r>
              <a:rPr lang="en-US" dirty="0" err="1"/>
              <a:t>efklj</a:t>
            </a:r>
            <a:r>
              <a:rPr lang="en-US" dirty="0"/>
              <a:t> </a:t>
            </a:r>
            <a:r>
              <a:rPr lang="en-US" dirty="0" err="1"/>
              <a:t>eflkj</a:t>
            </a:r>
            <a:r>
              <a:rPr lang="en-US" dirty="0"/>
              <a:t> </a:t>
            </a:r>
            <a:r>
              <a:rPr lang="en-US" dirty="0" err="1"/>
              <a:t>eflkjfe</a:t>
            </a:r>
            <a:r>
              <a:rPr lang="en-US" dirty="0"/>
              <a:t> </a:t>
            </a:r>
            <a:r>
              <a:rPr lang="en-US" dirty="0" err="1"/>
              <a:t>lkj</a:t>
            </a:r>
            <a:r>
              <a:rPr lang="en-US" dirty="0"/>
              <a:t> </a:t>
            </a:r>
            <a:r>
              <a:rPr lang="en-US" dirty="0" err="1"/>
              <a:t>efkjl</a:t>
            </a:r>
            <a:r>
              <a:rPr lang="en-US" dirty="0"/>
              <a:t> </a:t>
            </a:r>
            <a:r>
              <a:rPr lang="en-US" dirty="0" err="1"/>
              <a:t>fe</a:t>
            </a:r>
            <a:r>
              <a:rPr lang="en-US" dirty="0"/>
              <a:t> </a:t>
            </a:r>
            <a:r>
              <a:rPr lang="en-US" dirty="0" err="1"/>
              <a:t>eflkj</a:t>
            </a:r>
            <a:endParaRPr lang="en-US" dirty="0"/>
          </a:p>
          <a:p>
            <a:pPr lvl="1"/>
            <a:r>
              <a:rPr lang="en-US" dirty="0" err="1"/>
              <a:t>Lelelele</a:t>
            </a:r>
            <a:endParaRPr lang="en-US" dirty="0"/>
          </a:p>
          <a:p>
            <a:pPr lvl="2"/>
            <a:r>
              <a:rPr lang="en-US" dirty="0" err="1"/>
              <a:t>ljefelkfjelkfje</a:t>
            </a:r>
            <a:endParaRPr lang="fi-FI" dirty="0"/>
          </a:p>
        </p:txBody>
      </p:sp>
    </p:spTree>
    <p:extLst>
      <p:ext uri="{BB962C8B-B14F-4D97-AF65-F5344CB8AC3E}">
        <p14:creationId xmlns:p14="http://schemas.microsoft.com/office/powerpoint/2010/main" val="42771289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PERUS">
    <p:bg>
      <p:bgPr>
        <a:solidFill>
          <a:schemeClr val="tx1"/>
        </a:solidFill>
        <a:effectLst/>
      </p:bgPr>
    </p:bg>
    <p:spTree>
      <p:nvGrpSpPr>
        <p:cNvPr id="1" name=""/>
        <p:cNvGrpSpPr/>
        <p:nvPr/>
      </p:nvGrpSpPr>
      <p:grpSpPr>
        <a:xfrm>
          <a:off x="0" y="0"/>
          <a:ext cx="0" cy="0"/>
          <a:chOff x="0" y="0"/>
          <a:chExt cx="0" cy="0"/>
        </a:xfrm>
      </p:grpSpPr>
      <p:sp>
        <p:nvSpPr>
          <p:cNvPr id="4" name="Otsikko 1"/>
          <p:cNvSpPr>
            <a:spLocks noGrp="1"/>
          </p:cNvSpPr>
          <p:nvPr>
            <p:ph type="title"/>
          </p:nvPr>
        </p:nvSpPr>
        <p:spPr>
          <a:xfrm>
            <a:off x="960000" y="854638"/>
            <a:ext cx="10320000" cy="551717"/>
          </a:xfrm>
          <a:prstGeom prst="rect">
            <a:avLst/>
          </a:prstGeom>
        </p:spPr>
        <p:txBody>
          <a:bodyPr vert="horz" lIns="0" tIns="0" rIns="0" bIns="0">
            <a:spAutoFit/>
          </a:bodyPr>
          <a:lstStyle>
            <a:lvl1pPr algn="l">
              <a:lnSpc>
                <a:spcPts val="4267"/>
              </a:lnSpc>
              <a:defRPr sz="3733" cap="all" spc="133" baseline="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fi-FI" dirty="0"/>
          </a:p>
        </p:txBody>
      </p:sp>
      <p:sp>
        <p:nvSpPr>
          <p:cNvPr id="7" name="Sisällön paikkamerkki 2"/>
          <p:cNvSpPr>
            <a:spLocks noGrp="1"/>
          </p:cNvSpPr>
          <p:nvPr>
            <p:ph idx="1" hasCustomPrompt="1"/>
          </p:nvPr>
        </p:nvSpPr>
        <p:spPr>
          <a:xfrm>
            <a:off x="960000" y="1600201"/>
            <a:ext cx="10320000" cy="4525963"/>
          </a:xfrm>
          <a:prstGeom prst="rect">
            <a:avLst/>
          </a:prstGeom>
        </p:spPr>
        <p:txBody>
          <a:bodyPr lIns="0" tIns="0" rIns="0" bIns="0"/>
          <a:lstStyle>
            <a:lvl1pPr marL="239994" indent="-239994">
              <a:lnSpc>
                <a:spcPct val="100000"/>
              </a:lnSpc>
              <a:spcBef>
                <a:spcPts val="800"/>
              </a:spcBef>
              <a:buClr>
                <a:schemeClr val="accent1"/>
              </a:buClr>
              <a:buFont typeface="Arial"/>
              <a:buChar char="•"/>
              <a:defRPr sz="2400" baseline="0">
                <a:solidFill>
                  <a:schemeClr val="bg2"/>
                </a:solidFill>
                <a:latin typeface="Segoe UI" panose="020B0502040204020203" pitchFamily="34" charset="0"/>
                <a:cs typeface="Segoe UI" panose="020B0502040204020203" pitchFamily="34" charset="0"/>
              </a:defRPr>
            </a:lvl1pPr>
            <a:lvl2pPr marL="719982" indent="-239994">
              <a:buClr>
                <a:schemeClr val="accent1"/>
              </a:buClr>
              <a:buSzPct val="60000"/>
              <a:buFont typeface="Courier New" panose="02070309020205020404" pitchFamily="49" charset="0"/>
              <a:buChar char="o"/>
              <a:defRPr sz="2400">
                <a:solidFill>
                  <a:schemeClr val="bg1"/>
                </a:solidFill>
                <a:latin typeface="Segoe UI" panose="020B0502040204020203" pitchFamily="34" charset="0"/>
                <a:cs typeface="Segoe UI" panose="020B0502040204020203" pitchFamily="34" charset="0"/>
              </a:defRPr>
            </a:lvl2pPr>
            <a:lvl3pPr marL="1199970" indent="-239994">
              <a:buClr>
                <a:schemeClr val="accent1"/>
              </a:buClr>
              <a:buSzPct val="60000"/>
              <a:buFont typeface="Wingdings" panose="05000000000000000000" pitchFamily="2" charset="2"/>
              <a:buChar char="§"/>
              <a:defRPr sz="2400">
                <a:solidFill>
                  <a:schemeClr val="bg1"/>
                </a:solidFill>
                <a:latin typeface="Segoe UI" panose="020B0502040204020203" pitchFamily="34" charset="0"/>
                <a:cs typeface="Segoe UI" panose="020B0502040204020203" pitchFamily="34" charset="0"/>
              </a:defRPr>
            </a:lvl3pPr>
          </a:lstStyle>
          <a:p>
            <a:pPr lvl="0"/>
            <a:r>
              <a:rPr lang="fi-FI" dirty="0"/>
              <a:t>Muokkaa tekstin perustyylejä napsauttamalla</a:t>
            </a:r>
          </a:p>
          <a:p>
            <a:pPr lvl="0"/>
            <a:r>
              <a:rPr lang="en-US" dirty="0" err="1"/>
              <a:t>Toinen</a:t>
            </a:r>
            <a:r>
              <a:rPr lang="en-US" dirty="0"/>
              <a:t> </a:t>
            </a:r>
            <a:r>
              <a:rPr lang="en-US" dirty="0" err="1"/>
              <a:t>rivi</a:t>
            </a:r>
            <a:r>
              <a:rPr lang="en-US" dirty="0"/>
              <a:t> </a:t>
            </a:r>
            <a:r>
              <a:rPr lang="en-US" dirty="0" err="1"/>
              <a:t>välistysdemoksi</a:t>
            </a:r>
            <a:r>
              <a:rPr lang="en-US" dirty="0"/>
              <a:t>, ja </a:t>
            </a:r>
            <a:r>
              <a:rPr lang="en-US" dirty="0" err="1"/>
              <a:t>tähän</a:t>
            </a:r>
            <a:r>
              <a:rPr lang="en-US" dirty="0"/>
              <a:t> </a:t>
            </a:r>
            <a:r>
              <a:rPr lang="en-US" dirty="0" err="1"/>
              <a:t>tulee</a:t>
            </a:r>
            <a:r>
              <a:rPr lang="en-US" dirty="0"/>
              <a:t> </a:t>
            </a:r>
            <a:r>
              <a:rPr lang="en-US" dirty="0" err="1"/>
              <a:t>pitkä</a:t>
            </a:r>
            <a:r>
              <a:rPr lang="en-US" dirty="0"/>
              <a:t> </a:t>
            </a:r>
            <a:r>
              <a:rPr lang="en-US" dirty="0" err="1"/>
              <a:t>teksti</a:t>
            </a:r>
            <a:r>
              <a:rPr lang="en-US" dirty="0"/>
              <a:t> </a:t>
            </a:r>
            <a:r>
              <a:rPr lang="en-US" dirty="0" err="1"/>
              <a:t>josta</a:t>
            </a:r>
            <a:r>
              <a:rPr lang="en-US" dirty="0"/>
              <a:t> </a:t>
            </a:r>
            <a:r>
              <a:rPr lang="en-US" dirty="0" err="1"/>
              <a:t>näemme</a:t>
            </a:r>
            <a:r>
              <a:rPr lang="en-US" dirty="0"/>
              <a:t> </a:t>
            </a:r>
            <a:r>
              <a:rPr lang="en-US" dirty="0" err="1"/>
              <a:t>kuinka</a:t>
            </a:r>
            <a:r>
              <a:rPr lang="en-US" dirty="0"/>
              <a:t> </a:t>
            </a:r>
            <a:r>
              <a:rPr lang="en-US" dirty="0" err="1"/>
              <a:t>kivasti</a:t>
            </a:r>
            <a:r>
              <a:rPr lang="en-US" dirty="0"/>
              <a:t> </a:t>
            </a:r>
            <a:r>
              <a:rPr lang="en-US" dirty="0" err="1"/>
              <a:t>jäsentyy</a:t>
            </a:r>
            <a:r>
              <a:rPr lang="en-US" dirty="0"/>
              <a:t> tejlkketljketljket</a:t>
            </a:r>
          </a:p>
          <a:p>
            <a:pPr lvl="1"/>
            <a:r>
              <a:rPr lang="en-US" dirty="0"/>
              <a:t>2. </a:t>
            </a:r>
            <a:r>
              <a:rPr lang="en-US" dirty="0" err="1"/>
              <a:t>tason</a:t>
            </a:r>
            <a:r>
              <a:rPr lang="en-US" dirty="0"/>
              <a:t> </a:t>
            </a:r>
            <a:r>
              <a:rPr lang="en-US" dirty="0" err="1"/>
              <a:t>tyyli</a:t>
            </a:r>
            <a:endParaRPr lang="en-US" dirty="0"/>
          </a:p>
          <a:p>
            <a:pPr lvl="2"/>
            <a:r>
              <a:rPr lang="en-US" dirty="0"/>
              <a:t>3. </a:t>
            </a:r>
            <a:r>
              <a:rPr lang="en-US" dirty="0" err="1"/>
              <a:t>tason</a:t>
            </a:r>
            <a:r>
              <a:rPr lang="en-US" dirty="0"/>
              <a:t> </a:t>
            </a:r>
            <a:r>
              <a:rPr lang="en-US" dirty="0" err="1"/>
              <a:t>tyyli</a:t>
            </a:r>
            <a:endParaRPr lang="en-US" dirty="0"/>
          </a:p>
          <a:p>
            <a:pPr lvl="0"/>
            <a:r>
              <a:rPr lang="en-US" dirty="0"/>
              <a:t>Ja </a:t>
            </a:r>
            <a:r>
              <a:rPr lang="en-US" dirty="0" err="1"/>
              <a:t>taas</a:t>
            </a:r>
            <a:r>
              <a:rPr lang="en-US" dirty="0"/>
              <a:t> </a:t>
            </a:r>
            <a:r>
              <a:rPr lang="en-US" dirty="0" err="1"/>
              <a:t>uusi</a:t>
            </a:r>
            <a:r>
              <a:rPr lang="en-US" dirty="0"/>
              <a:t> </a:t>
            </a:r>
            <a:r>
              <a:rPr lang="en-US" dirty="0" err="1"/>
              <a:t>rivi</a:t>
            </a:r>
            <a:r>
              <a:rPr lang="en-US" dirty="0"/>
              <a:t> </a:t>
            </a:r>
            <a:r>
              <a:rPr lang="en-US" dirty="0" err="1"/>
              <a:t>fejkjleflkjef</a:t>
            </a:r>
            <a:r>
              <a:rPr lang="en-US" dirty="0"/>
              <a:t> </a:t>
            </a:r>
            <a:r>
              <a:rPr lang="en-US" dirty="0" err="1"/>
              <a:t>lkj</a:t>
            </a:r>
            <a:r>
              <a:rPr lang="en-US" dirty="0"/>
              <a:t> </a:t>
            </a:r>
            <a:r>
              <a:rPr lang="en-US" dirty="0" err="1"/>
              <a:t>fe</a:t>
            </a:r>
            <a:r>
              <a:rPr lang="en-US" dirty="0"/>
              <a:t> </a:t>
            </a:r>
            <a:r>
              <a:rPr lang="en-US" dirty="0" err="1"/>
              <a:t>eflkj</a:t>
            </a:r>
            <a:r>
              <a:rPr lang="en-US" dirty="0"/>
              <a:t> </a:t>
            </a:r>
            <a:r>
              <a:rPr lang="en-US" dirty="0" err="1"/>
              <a:t>efjkl</a:t>
            </a:r>
            <a:r>
              <a:rPr lang="en-US" dirty="0"/>
              <a:t> </a:t>
            </a:r>
            <a:r>
              <a:rPr lang="en-US" dirty="0" err="1"/>
              <a:t>eflkj</a:t>
            </a:r>
            <a:r>
              <a:rPr lang="en-US" dirty="0"/>
              <a:t> </a:t>
            </a:r>
            <a:r>
              <a:rPr lang="en-US" dirty="0" err="1"/>
              <a:t>efjkl</a:t>
            </a:r>
            <a:r>
              <a:rPr lang="en-US" dirty="0"/>
              <a:t> </a:t>
            </a:r>
            <a:r>
              <a:rPr lang="en-US" dirty="0" err="1"/>
              <a:t>eflkj</a:t>
            </a:r>
            <a:r>
              <a:rPr lang="en-US" dirty="0"/>
              <a:t> </a:t>
            </a:r>
            <a:r>
              <a:rPr lang="en-US" dirty="0" err="1"/>
              <a:t>eflkj</a:t>
            </a:r>
            <a:r>
              <a:rPr lang="en-US" dirty="0"/>
              <a:t> </a:t>
            </a:r>
            <a:r>
              <a:rPr lang="en-US" dirty="0" err="1"/>
              <a:t>eflkje</a:t>
            </a:r>
            <a:r>
              <a:rPr lang="en-US" dirty="0"/>
              <a:t> </a:t>
            </a:r>
            <a:r>
              <a:rPr lang="en-US" dirty="0" err="1"/>
              <a:t>flkjef</a:t>
            </a:r>
            <a:r>
              <a:rPr lang="en-US" dirty="0"/>
              <a:t> </a:t>
            </a:r>
            <a:r>
              <a:rPr lang="en-US" dirty="0" err="1"/>
              <a:t>klj</a:t>
            </a:r>
            <a:r>
              <a:rPr lang="en-US" dirty="0"/>
              <a:t> </a:t>
            </a:r>
            <a:r>
              <a:rPr lang="en-US" dirty="0" err="1"/>
              <a:t>efklj</a:t>
            </a:r>
            <a:r>
              <a:rPr lang="en-US" dirty="0"/>
              <a:t> </a:t>
            </a:r>
            <a:r>
              <a:rPr lang="en-US" dirty="0" err="1"/>
              <a:t>eflkj</a:t>
            </a:r>
            <a:r>
              <a:rPr lang="en-US" dirty="0"/>
              <a:t> </a:t>
            </a:r>
            <a:r>
              <a:rPr lang="en-US" dirty="0" err="1"/>
              <a:t>eflkjfe</a:t>
            </a:r>
            <a:r>
              <a:rPr lang="en-US" dirty="0"/>
              <a:t> </a:t>
            </a:r>
            <a:r>
              <a:rPr lang="en-US" dirty="0" err="1"/>
              <a:t>lkj</a:t>
            </a:r>
            <a:r>
              <a:rPr lang="en-US" dirty="0"/>
              <a:t> </a:t>
            </a:r>
            <a:r>
              <a:rPr lang="en-US" dirty="0" err="1"/>
              <a:t>efkjl</a:t>
            </a:r>
            <a:r>
              <a:rPr lang="en-US" dirty="0"/>
              <a:t> </a:t>
            </a:r>
            <a:r>
              <a:rPr lang="en-US" dirty="0" err="1"/>
              <a:t>fe</a:t>
            </a:r>
            <a:r>
              <a:rPr lang="en-US" dirty="0"/>
              <a:t> </a:t>
            </a:r>
            <a:r>
              <a:rPr lang="en-US" dirty="0" err="1"/>
              <a:t>eflkj</a:t>
            </a:r>
            <a:endParaRPr lang="en-US" dirty="0"/>
          </a:p>
          <a:p>
            <a:pPr lvl="1"/>
            <a:r>
              <a:rPr lang="en-US" dirty="0" err="1"/>
              <a:t>Lelelele</a:t>
            </a:r>
            <a:endParaRPr lang="en-US" dirty="0"/>
          </a:p>
          <a:p>
            <a:pPr lvl="2"/>
            <a:r>
              <a:rPr lang="en-US" dirty="0" err="1"/>
              <a:t>ljefelkfjelkfje</a:t>
            </a:r>
            <a:endParaRPr lang="fi-FI" dirty="0"/>
          </a:p>
        </p:txBody>
      </p:sp>
    </p:spTree>
    <p:extLst>
      <p:ext uri="{BB962C8B-B14F-4D97-AF65-F5344CB8AC3E}">
        <p14:creationId xmlns:p14="http://schemas.microsoft.com/office/powerpoint/2010/main" val="41396923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719999"/>
            <a:ext cx="10753200" cy="4680000"/>
          </a:xfrm>
        </p:spPr>
        <p:txBody>
          <a:bodyPr anchor="ctr">
            <a:normAutofit/>
          </a:bodyPr>
          <a:lstStyle>
            <a:lvl1pPr algn="ctr">
              <a:defRPr sz="6400"/>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1AA24D38-83C0-1746-A1AD-5A34C587462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483551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DD176EF-DB01-1143-BB19-7BF389CEEFB3}"/>
              </a:ext>
            </a:extLst>
          </p:cNvPr>
          <p:cNvSpPr>
            <a:spLocks noGrp="1"/>
          </p:cNvSpPr>
          <p:nvPr>
            <p:ph type="pic" sz="quarter" idx="14"/>
          </p:nvPr>
        </p:nvSpPr>
        <p:spPr>
          <a:xfrm>
            <a:off x="0" y="0"/>
            <a:ext cx="12192000" cy="6138000"/>
          </a:xfrm>
        </p:spPr>
        <p:txBody>
          <a:bodyPr/>
          <a:lstStyle/>
          <a:p>
            <a:r>
              <a:rPr lang="en-US"/>
              <a:t>Click icon to add picture</a:t>
            </a:r>
            <a:endParaRPr lang="fi-FI"/>
          </a:p>
        </p:txBody>
      </p:sp>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719999"/>
            <a:ext cx="10753200" cy="4680000"/>
          </a:xfrm>
        </p:spPr>
        <p:txBody>
          <a:bodyPr anchor="ctr">
            <a:normAutofit/>
          </a:bodyPr>
          <a:lstStyle>
            <a:lvl1pPr algn="ctr">
              <a:defRPr sz="6400"/>
            </a:lvl1pPr>
          </a:lstStyle>
          <a:p>
            <a:r>
              <a:rPr lang="en-US" dirty="0"/>
              <a:t>Click to edit title</a:t>
            </a:r>
            <a:endParaRPr lang="fi-FI" dirty="0"/>
          </a:p>
        </p:txBody>
      </p:sp>
      <p:sp>
        <p:nvSpPr>
          <p:cNvPr id="5" name="Footer Placeholder 3">
            <a:extLst>
              <a:ext uri="{FF2B5EF4-FFF2-40B4-BE49-F238E27FC236}">
                <a16:creationId xmlns:a16="http://schemas.microsoft.com/office/drawing/2014/main" id="{1AA24D38-83C0-1746-A1AD-5A34C5874622}"/>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25062441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66CE-FA0B-524E-8756-8962A82C2D36}"/>
              </a:ext>
            </a:extLst>
          </p:cNvPr>
          <p:cNvSpPr>
            <a:spLocks noGrp="1"/>
          </p:cNvSpPr>
          <p:nvPr>
            <p:ph type="ctrTitle" hasCustomPrompt="1"/>
          </p:nvPr>
        </p:nvSpPr>
        <p:spPr>
          <a:xfrm>
            <a:off x="720000" y="360000"/>
            <a:ext cx="10753200" cy="3060000"/>
          </a:xfrm>
        </p:spPr>
        <p:txBody>
          <a:bodyPr anchor="b">
            <a:normAutofit/>
          </a:bodyPr>
          <a:lstStyle>
            <a:lvl1pPr algn="ctr">
              <a:defRPr sz="6400"/>
            </a:lvl1pPr>
          </a:lstStyle>
          <a:p>
            <a:r>
              <a:rPr lang="en-US" dirty="0"/>
              <a:t>Click to edit title</a:t>
            </a:r>
            <a:endParaRPr lang="fi-FI" dirty="0"/>
          </a:p>
        </p:txBody>
      </p:sp>
      <p:sp>
        <p:nvSpPr>
          <p:cNvPr id="10" name="Text Placeholder 9">
            <a:extLst>
              <a:ext uri="{FF2B5EF4-FFF2-40B4-BE49-F238E27FC236}">
                <a16:creationId xmlns:a16="http://schemas.microsoft.com/office/drawing/2014/main" id="{74548EA6-2912-8742-8424-B4C74BA88D0D}"/>
              </a:ext>
            </a:extLst>
          </p:cNvPr>
          <p:cNvSpPr>
            <a:spLocks noGrp="1"/>
          </p:cNvSpPr>
          <p:nvPr>
            <p:ph type="body" sz="quarter" idx="13" hasCustomPrompt="1"/>
          </p:nvPr>
        </p:nvSpPr>
        <p:spPr>
          <a:xfrm>
            <a:off x="720000" y="3600000"/>
            <a:ext cx="10753200" cy="2160000"/>
          </a:xfrm>
        </p:spPr>
        <p:txBody>
          <a:bodyPr>
            <a:noAutofit/>
          </a:bodyPr>
          <a:lstStyle>
            <a:lvl1pPr marL="0" indent="0" algn="ctr">
              <a:buNone/>
              <a:defRPr sz="2400">
                <a:solidFill>
                  <a:srgbClr val="8C8C8C"/>
                </a:solidFill>
              </a:defRPr>
            </a:lvl1pPr>
            <a:lvl2pPr algn="ctr">
              <a:defRPr sz="3600"/>
            </a:lvl2pPr>
            <a:lvl3pPr algn="ctr">
              <a:defRPr sz="3600"/>
            </a:lvl3pPr>
            <a:lvl4pPr algn="ctr">
              <a:defRPr sz="3600"/>
            </a:lvl4pPr>
            <a:lvl5pPr algn="ctr">
              <a:defRPr sz="3600"/>
            </a:lvl5pPr>
          </a:lstStyle>
          <a:p>
            <a:pPr lvl="0"/>
            <a:r>
              <a:rPr lang="en-US" dirty="0"/>
              <a:t>Click to edit subtitle</a:t>
            </a:r>
          </a:p>
        </p:txBody>
      </p:sp>
      <p:sp>
        <p:nvSpPr>
          <p:cNvPr id="7" name="Footer Placeholder 3">
            <a:extLst>
              <a:ext uri="{FF2B5EF4-FFF2-40B4-BE49-F238E27FC236}">
                <a16:creationId xmlns:a16="http://schemas.microsoft.com/office/drawing/2014/main" id="{2FF82C6E-1696-1E49-8AC3-53ACA1C5DDC1}"/>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1572650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1.emf"/><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1.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3.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image" Target="../media/image1.emf"/><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F0133-C52E-4B0B-B69C-ACB67149187B}"/>
              </a:ext>
            </a:extLst>
          </p:cNvPr>
          <p:cNvSpPr/>
          <p:nvPr userDrawn="1"/>
        </p:nvSpPr>
        <p:spPr>
          <a:xfrm>
            <a:off x="1" y="6139544"/>
            <a:ext cx="12191999" cy="718456"/>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0" i="0" dirty="0">
              <a:latin typeface="Segoe UI" panose="020B0502040204020203" pitchFamily="34" charset="0"/>
              <a:cs typeface="Segoe UI" panose="020B0502040204020203" pitchFamily="34" charset="0"/>
            </a:endParaRPr>
          </a:p>
        </p:txBody>
      </p:sp>
      <p:sp>
        <p:nvSpPr>
          <p:cNvPr id="2" name="Title Placeholder 1">
            <a:extLst>
              <a:ext uri="{FF2B5EF4-FFF2-40B4-BE49-F238E27FC236}">
                <a16:creationId xmlns:a16="http://schemas.microsoft.com/office/drawing/2014/main" id="{E26D9C9C-92EE-B649-B0AC-CA5812AEE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fi-FI" dirty="0"/>
          </a:p>
        </p:txBody>
      </p:sp>
      <p:sp>
        <p:nvSpPr>
          <p:cNvPr id="3" name="Text Placeholder 2">
            <a:extLst>
              <a:ext uri="{FF2B5EF4-FFF2-40B4-BE49-F238E27FC236}">
                <a16:creationId xmlns:a16="http://schemas.microsoft.com/office/drawing/2014/main" id="{4684869E-8868-E047-AE03-59116D6F6542}"/>
              </a:ext>
            </a:extLst>
          </p:cNvPr>
          <p:cNvSpPr>
            <a:spLocks noGrp="1"/>
          </p:cNvSpPr>
          <p:nvPr>
            <p:ph type="body" idx="1"/>
          </p:nvPr>
        </p:nvSpPr>
        <p:spPr>
          <a:xfrm>
            <a:off x="838200" y="1825625"/>
            <a:ext cx="10515600" cy="4109986"/>
          </a:xfrm>
          <a:prstGeom prst="rect">
            <a:avLst/>
          </a:prstGeom>
        </p:spPr>
        <p:txBody>
          <a:bodyPr vert="horz" lIns="91440" tIns="45720" rIns="91440" bIns="45720" rtlCol="0">
            <a:norm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pic>
        <p:nvPicPr>
          <p:cNvPr id="11" name="Picture 10">
            <a:extLst>
              <a:ext uri="{FF2B5EF4-FFF2-40B4-BE49-F238E27FC236}">
                <a16:creationId xmlns:a16="http://schemas.microsoft.com/office/drawing/2014/main" id="{0A7C0F81-8C33-404C-8D15-CC45AB498128}"/>
              </a:ext>
            </a:extLst>
          </p:cNvPr>
          <p:cNvPicPr>
            <a:picLocks noChangeAspect="1"/>
          </p:cNvPicPr>
          <p:nvPr userDrawn="1"/>
        </p:nvPicPr>
        <p:blipFill>
          <a:blip r:embed="rId35"/>
          <a:stretch>
            <a:fillRect/>
          </a:stretch>
        </p:blipFill>
        <p:spPr>
          <a:xfrm>
            <a:off x="90000" y="6138000"/>
            <a:ext cx="1371601" cy="720000"/>
          </a:xfrm>
          <a:prstGeom prst="rect">
            <a:avLst/>
          </a:prstGeom>
        </p:spPr>
      </p:pic>
      <p:sp>
        <p:nvSpPr>
          <p:cNvPr id="4" name="Footer Placeholder 3">
            <a:extLst>
              <a:ext uri="{FF2B5EF4-FFF2-40B4-BE49-F238E27FC236}">
                <a16:creationId xmlns:a16="http://schemas.microsoft.com/office/drawing/2014/main" id="{4DC0AF14-E50A-A84B-ADCD-C953E12B270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
        <p:nvSpPr>
          <p:cNvPr id="8" name="Slide Number Placeholder 5">
            <a:extLst>
              <a:ext uri="{FF2B5EF4-FFF2-40B4-BE49-F238E27FC236}">
                <a16:creationId xmlns:a16="http://schemas.microsoft.com/office/drawing/2014/main" id="{4626F3FD-C734-494C-B7C0-30D90BA8AECB}"/>
              </a:ext>
            </a:extLst>
          </p:cNvPr>
          <p:cNvSpPr txBox="1">
            <a:spLocks/>
          </p:cNvSpPr>
          <p:nvPr userDrawn="1"/>
        </p:nvSpPr>
        <p:spPr>
          <a:xfrm>
            <a:off x="10933200" y="6315437"/>
            <a:ext cx="1080000" cy="365125"/>
          </a:xfrm>
          <a:prstGeom prst="rect">
            <a:avLst/>
          </a:prstGeom>
        </p:spPr>
        <p:txBody>
          <a:bodyPr vert="horz" lIns="91440" tIns="45720" rIns="91440" bIns="45720" rtlCol="0" anchor="ctr"/>
          <a:lstStyle>
            <a:defPPr>
              <a:defRPr lang="fi-FI"/>
            </a:defPPr>
            <a:lvl1pPr marL="0" algn="r" defTabSz="914400" rtl="0" eaLnBrk="1" latinLnBrk="0" hangingPunct="1">
              <a:defRPr sz="1200" b="0" i="0" kern="120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i-FI" dirty="0" err="1"/>
              <a:t>Confidential</a:t>
            </a:r>
            <a:r>
              <a:rPr lang="fi-FI" dirty="0"/>
              <a:t>.</a:t>
            </a:r>
          </a:p>
        </p:txBody>
      </p:sp>
    </p:spTree>
    <p:extLst>
      <p:ext uri="{BB962C8B-B14F-4D97-AF65-F5344CB8AC3E}">
        <p14:creationId xmlns:p14="http://schemas.microsoft.com/office/powerpoint/2010/main" val="222961665"/>
      </p:ext>
    </p:extLst>
  </p:cSld>
  <p:clrMap bg1="lt1" tx1="dk1" bg2="lt2" tx2="dk2" accent1="accent1" accent2="accent2" accent3="accent3" accent4="accent4" accent5="accent5" accent6="accent6" hlink="hlink" folHlink="folHlink"/>
  <p:sldLayoutIdLst>
    <p:sldLayoutId id="2147483649" r:id="rId1"/>
    <p:sldLayoutId id="2147483712" r:id="rId2"/>
    <p:sldLayoutId id="2147483656" r:id="rId3"/>
    <p:sldLayoutId id="2147483679" r:id="rId4"/>
    <p:sldLayoutId id="2147483650" r:id="rId5"/>
    <p:sldLayoutId id="2147483710" r:id="rId6"/>
    <p:sldLayoutId id="2147483713" r:id="rId7"/>
    <p:sldLayoutId id="2147483655" r:id="rId8"/>
    <p:sldLayoutId id="2147483660" r:id="rId9"/>
    <p:sldLayoutId id="2147483677" r:id="rId10"/>
    <p:sldLayoutId id="2147483665" r:id="rId11"/>
    <p:sldLayoutId id="2147483678" r:id="rId12"/>
    <p:sldLayoutId id="2147483662" r:id="rId13"/>
    <p:sldLayoutId id="2147483664" r:id="rId14"/>
    <p:sldLayoutId id="2147483661" r:id="rId15"/>
    <p:sldLayoutId id="2147483663" r:id="rId16"/>
    <p:sldLayoutId id="2147483675" r:id="rId17"/>
    <p:sldLayoutId id="2147483676" r:id="rId18"/>
    <p:sldLayoutId id="2147483666" r:id="rId19"/>
    <p:sldLayoutId id="2147483673" r:id="rId20"/>
    <p:sldLayoutId id="2147483674" r:id="rId21"/>
    <p:sldLayoutId id="2147483667" r:id="rId22"/>
    <p:sldLayoutId id="2147483668" r:id="rId23"/>
    <p:sldLayoutId id="2147483714" r:id="rId24"/>
    <p:sldLayoutId id="2147483669" r:id="rId25"/>
    <p:sldLayoutId id="2147483670" r:id="rId26"/>
    <p:sldLayoutId id="2147483671" r:id="rId27"/>
    <p:sldLayoutId id="2147483672" r:id="rId28"/>
    <p:sldLayoutId id="2147483680" r:id="rId29"/>
    <p:sldLayoutId id="2147483657" r:id="rId30"/>
    <p:sldLayoutId id="2147483745" r:id="rId31"/>
    <p:sldLayoutId id="2147483747" r:id="rId32"/>
    <p:sldLayoutId id="2147483748" r:id="rId33"/>
  </p:sldLayoutIdLst>
  <p:hf sldNum="0" hdr="0" ftr="0" dt="0"/>
  <p:txStyles>
    <p:titleStyle>
      <a:lvl1pPr algn="l" defTabSz="914400" rtl="0" eaLnBrk="1" latinLnBrk="0" hangingPunct="1">
        <a:lnSpc>
          <a:spcPct val="90000"/>
        </a:lnSpc>
        <a:spcBef>
          <a:spcPct val="0"/>
        </a:spcBef>
        <a:buNone/>
        <a:defRPr sz="4200" b="1" i="0"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E2947E-0128-CD4B-877B-14BEB515A7DC}"/>
              </a:ext>
            </a:extLst>
          </p:cNvPr>
          <p:cNvSpPr/>
          <p:nvPr userDrawn="1"/>
        </p:nvSpPr>
        <p:spPr>
          <a:xfrm>
            <a:off x="1" y="6139544"/>
            <a:ext cx="12191999" cy="718456"/>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0" i="0" dirty="0">
              <a:latin typeface="Segoe UI" panose="020B0502040204020203" pitchFamily="34" charset="0"/>
              <a:cs typeface="Segoe UI" panose="020B0502040204020203" pitchFamily="34" charset="0"/>
            </a:endParaRPr>
          </a:p>
        </p:txBody>
      </p:sp>
      <p:sp>
        <p:nvSpPr>
          <p:cNvPr id="2" name="Title Placeholder 1">
            <a:extLst>
              <a:ext uri="{FF2B5EF4-FFF2-40B4-BE49-F238E27FC236}">
                <a16:creationId xmlns:a16="http://schemas.microsoft.com/office/drawing/2014/main" id="{E26D9C9C-92EE-B649-B0AC-CA5812AEE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fi-FI" dirty="0"/>
          </a:p>
        </p:txBody>
      </p:sp>
      <p:sp>
        <p:nvSpPr>
          <p:cNvPr id="3" name="Text Placeholder 2">
            <a:extLst>
              <a:ext uri="{FF2B5EF4-FFF2-40B4-BE49-F238E27FC236}">
                <a16:creationId xmlns:a16="http://schemas.microsoft.com/office/drawing/2014/main" id="{4684869E-8868-E047-AE03-59116D6F6542}"/>
              </a:ext>
            </a:extLst>
          </p:cNvPr>
          <p:cNvSpPr>
            <a:spLocks noGrp="1"/>
          </p:cNvSpPr>
          <p:nvPr>
            <p:ph type="body" idx="1"/>
          </p:nvPr>
        </p:nvSpPr>
        <p:spPr>
          <a:xfrm>
            <a:off x="838200" y="1825625"/>
            <a:ext cx="10515600" cy="4109986"/>
          </a:xfrm>
          <a:prstGeom prst="rect">
            <a:avLst/>
          </a:prstGeom>
        </p:spPr>
        <p:txBody>
          <a:bodyPr vert="horz" lIns="91440" tIns="45720" rIns="91440" bIns="45720" rtlCol="0">
            <a:norm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pic>
        <p:nvPicPr>
          <p:cNvPr id="11" name="Picture 10">
            <a:extLst>
              <a:ext uri="{FF2B5EF4-FFF2-40B4-BE49-F238E27FC236}">
                <a16:creationId xmlns:a16="http://schemas.microsoft.com/office/drawing/2014/main" id="{0A7C0F81-8C33-404C-8D15-CC45AB498128}"/>
              </a:ext>
            </a:extLst>
          </p:cNvPr>
          <p:cNvPicPr>
            <a:picLocks noChangeAspect="1"/>
          </p:cNvPicPr>
          <p:nvPr userDrawn="1"/>
        </p:nvPicPr>
        <p:blipFill>
          <a:blip r:embed="rId34"/>
          <a:stretch>
            <a:fillRect/>
          </a:stretch>
        </p:blipFill>
        <p:spPr>
          <a:xfrm>
            <a:off x="90000" y="6138000"/>
            <a:ext cx="1371601" cy="720000"/>
          </a:xfrm>
          <a:prstGeom prst="rect">
            <a:avLst/>
          </a:prstGeom>
        </p:spPr>
      </p:pic>
      <p:sp>
        <p:nvSpPr>
          <p:cNvPr id="12" name="Slide Number Placeholder 5">
            <a:extLst>
              <a:ext uri="{FF2B5EF4-FFF2-40B4-BE49-F238E27FC236}">
                <a16:creationId xmlns:a16="http://schemas.microsoft.com/office/drawing/2014/main" id="{1A1F0C08-66BA-5346-8334-C7790EF63DB5}"/>
              </a:ext>
            </a:extLst>
          </p:cNvPr>
          <p:cNvSpPr txBox="1">
            <a:spLocks/>
          </p:cNvSpPr>
          <p:nvPr userDrawn="1"/>
        </p:nvSpPr>
        <p:spPr>
          <a:xfrm>
            <a:off x="10933200" y="6315437"/>
            <a:ext cx="1080000" cy="365125"/>
          </a:xfrm>
          <a:prstGeom prst="rect">
            <a:avLst/>
          </a:prstGeom>
        </p:spPr>
        <p:txBody>
          <a:bodyPr vert="horz" lIns="91440" tIns="45720" rIns="91440" bIns="45720" rtlCol="0" anchor="ctr"/>
          <a:lstStyle>
            <a:defPPr>
              <a:defRPr lang="fi-FI"/>
            </a:defPPr>
            <a:lvl1pPr marL="0" algn="r" defTabSz="914400" rtl="0" eaLnBrk="1" latinLnBrk="0" hangingPunct="1">
              <a:defRPr sz="1200" b="0" i="0" kern="120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fi-FI" dirty="0"/>
          </a:p>
        </p:txBody>
      </p:sp>
      <p:sp>
        <p:nvSpPr>
          <p:cNvPr id="4" name="Footer Placeholder 3">
            <a:extLst>
              <a:ext uri="{FF2B5EF4-FFF2-40B4-BE49-F238E27FC236}">
                <a16:creationId xmlns:a16="http://schemas.microsoft.com/office/drawing/2014/main" id="{4DC0AF14-E50A-A84B-ADCD-C953E12B270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356269074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50" r:id="rId30"/>
    <p:sldLayoutId id="2147483751" r:id="rId31"/>
    <p:sldLayoutId id="2147483752" r:id="rId32"/>
  </p:sldLayoutIdLst>
  <p:hf sldNum="0" hdr="0" ftr="0" dt="0"/>
  <p:txStyles>
    <p:titleStyle>
      <a:lvl1pPr algn="l" defTabSz="914400" rtl="0" eaLnBrk="1" latinLnBrk="0" hangingPunct="1">
        <a:lnSpc>
          <a:spcPct val="90000"/>
        </a:lnSpc>
        <a:spcBef>
          <a:spcPct val="0"/>
        </a:spcBef>
        <a:buNone/>
        <a:defRPr sz="4200" b="1" i="0" kern="1200">
          <a:solidFill>
            <a:srgbClr val="19191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191919"/>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191919"/>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191919"/>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191919"/>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191919"/>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E2947E-0128-CD4B-877B-14BEB515A7DC}"/>
              </a:ext>
            </a:extLst>
          </p:cNvPr>
          <p:cNvSpPr/>
          <p:nvPr userDrawn="1"/>
        </p:nvSpPr>
        <p:spPr>
          <a:xfrm>
            <a:off x="1" y="6139544"/>
            <a:ext cx="12191999" cy="718456"/>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0" i="0" dirty="0">
              <a:latin typeface="Segoe UI" panose="020B0502040204020203" pitchFamily="34" charset="0"/>
              <a:cs typeface="Segoe UI" panose="020B0502040204020203" pitchFamily="34" charset="0"/>
            </a:endParaRPr>
          </a:p>
        </p:txBody>
      </p:sp>
      <p:sp>
        <p:nvSpPr>
          <p:cNvPr id="2" name="Title Placeholder 1">
            <a:extLst>
              <a:ext uri="{FF2B5EF4-FFF2-40B4-BE49-F238E27FC236}">
                <a16:creationId xmlns:a16="http://schemas.microsoft.com/office/drawing/2014/main" id="{E26D9C9C-92EE-B649-B0AC-CA5812AEE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fi-FI" dirty="0"/>
          </a:p>
        </p:txBody>
      </p:sp>
      <p:sp>
        <p:nvSpPr>
          <p:cNvPr id="3" name="Text Placeholder 2">
            <a:extLst>
              <a:ext uri="{FF2B5EF4-FFF2-40B4-BE49-F238E27FC236}">
                <a16:creationId xmlns:a16="http://schemas.microsoft.com/office/drawing/2014/main" id="{4684869E-8868-E047-AE03-59116D6F6542}"/>
              </a:ext>
            </a:extLst>
          </p:cNvPr>
          <p:cNvSpPr>
            <a:spLocks noGrp="1"/>
          </p:cNvSpPr>
          <p:nvPr>
            <p:ph type="body" idx="1"/>
          </p:nvPr>
        </p:nvSpPr>
        <p:spPr>
          <a:xfrm>
            <a:off x="838200" y="1825625"/>
            <a:ext cx="10515600" cy="4109986"/>
          </a:xfrm>
          <a:prstGeom prst="rect">
            <a:avLst/>
          </a:prstGeom>
        </p:spPr>
        <p:txBody>
          <a:bodyPr vert="horz" lIns="91440" tIns="45720" rIns="91440" bIns="45720" rtlCol="0">
            <a:norm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pic>
        <p:nvPicPr>
          <p:cNvPr id="11" name="Picture 10">
            <a:extLst>
              <a:ext uri="{FF2B5EF4-FFF2-40B4-BE49-F238E27FC236}">
                <a16:creationId xmlns:a16="http://schemas.microsoft.com/office/drawing/2014/main" id="{0A7C0F81-8C33-404C-8D15-CC45AB498128}"/>
              </a:ext>
            </a:extLst>
          </p:cNvPr>
          <p:cNvPicPr>
            <a:picLocks noChangeAspect="1"/>
          </p:cNvPicPr>
          <p:nvPr userDrawn="1"/>
        </p:nvPicPr>
        <p:blipFill>
          <a:blip r:embed="rId33"/>
          <a:stretch>
            <a:fillRect/>
          </a:stretch>
        </p:blipFill>
        <p:spPr>
          <a:xfrm>
            <a:off x="90000" y="6138000"/>
            <a:ext cx="1371601" cy="720000"/>
          </a:xfrm>
          <a:prstGeom prst="rect">
            <a:avLst/>
          </a:prstGeom>
        </p:spPr>
      </p:pic>
      <p:sp>
        <p:nvSpPr>
          <p:cNvPr id="12" name="Slide Number Placeholder 5">
            <a:extLst>
              <a:ext uri="{FF2B5EF4-FFF2-40B4-BE49-F238E27FC236}">
                <a16:creationId xmlns:a16="http://schemas.microsoft.com/office/drawing/2014/main" id="{1A1F0C08-66BA-5346-8334-C7790EF63DB5}"/>
              </a:ext>
            </a:extLst>
          </p:cNvPr>
          <p:cNvSpPr txBox="1">
            <a:spLocks/>
          </p:cNvSpPr>
          <p:nvPr userDrawn="1"/>
        </p:nvSpPr>
        <p:spPr>
          <a:xfrm>
            <a:off x="10933200" y="6315437"/>
            <a:ext cx="1080000" cy="365125"/>
          </a:xfrm>
          <a:prstGeom prst="rect">
            <a:avLst/>
          </a:prstGeom>
        </p:spPr>
        <p:txBody>
          <a:bodyPr vert="horz" lIns="91440" tIns="45720" rIns="91440" bIns="45720" rtlCol="0" anchor="ctr"/>
          <a:lstStyle>
            <a:defPPr>
              <a:defRPr lang="fi-FI"/>
            </a:defPPr>
            <a:lvl1pPr marL="0" algn="r" defTabSz="914400" rtl="0" eaLnBrk="1" latinLnBrk="0" hangingPunct="1">
              <a:defRPr sz="1200" b="0" i="0" kern="120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i-FI"/>
              <a:t>Confidential</a:t>
            </a:r>
            <a:endParaRPr lang="fi-FI" dirty="0"/>
          </a:p>
        </p:txBody>
      </p:sp>
      <p:sp>
        <p:nvSpPr>
          <p:cNvPr id="4" name="Footer Placeholder 3">
            <a:extLst>
              <a:ext uri="{FF2B5EF4-FFF2-40B4-BE49-F238E27FC236}">
                <a16:creationId xmlns:a16="http://schemas.microsoft.com/office/drawing/2014/main" id="{4DC0AF14-E50A-A84B-ADCD-C953E12B270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Etunimi Sukunimi (muokkaa Insert -&gt; Header and Footer -valikosta</a:t>
            </a:r>
          </a:p>
        </p:txBody>
      </p:sp>
    </p:spTree>
    <p:extLst>
      <p:ext uri="{BB962C8B-B14F-4D97-AF65-F5344CB8AC3E}">
        <p14:creationId xmlns:p14="http://schemas.microsoft.com/office/powerpoint/2010/main" val="340300570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 id="2147483852" r:id="rId29"/>
    <p:sldLayoutId id="2147483853" r:id="rId30"/>
    <p:sldLayoutId id="2147483854" r:id="rId31"/>
  </p:sldLayoutIdLst>
  <p:hf sldNum="0" hdr="0" ftr="0" dt="0"/>
  <p:txStyles>
    <p:titleStyle>
      <a:lvl1pPr algn="l" defTabSz="914400" rtl="0" eaLnBrk="1" latinLnBrk="0" hangingPunct="1">
        <a:lnSpc>
          <a:spcPct val="90000"/>
        </a:lnSpc>
        <a:spcBef>
          <a:spcPct val="0"/>
        </a:spcBef>
        <a:buNone/>
        <a:defRPr sz="4200" b="1" i="0" kern="1200">
          <a:solidFill>
            <a:srgbClr val="19191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191919"/>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191919"/>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191919"/>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191919"/>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191919"/>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E2947E-0128-CD4B-877B-14BEB515A7DC}"/>
              </a:ext>
            </a:extLst>
          </p:cNvPr>
          <p:cNvSpPr/>
          <p:nvPr userDrawn="1"/>
        </p:nvSpPr>
        <p:spPr>
          <a:xfrm>
            <a:off x="1" y="6139544"/>
            <a:ext cx="12191999" cy="718456"/>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b="0" i="0" dirty="0">
              <a:latin typeface="Segoe UI" panose="020B0502040204020203" pitchFamily="34" charset="0"/>
              <a:cs typeface="Segoe UI" panose="020B0502040204020203" pitchFamily="34" charset="0"/>
            </a:endParaRPr>
          </a:p>
        </p:txBody>
      </p:sp>
      <p:sp>
        <p:nvSpPr>
          <p:cNvPr id="2" name="Title Placeholder 1">
            <a:extLst>
              <a:ext uri="{FF2B5EF4-FFF2-40B4-BE49-F238E27FC236}">
                <a16:creationId xmlns:a16="http://schemas.microsoft.com/office/drawing/2014/main" id="{E26D9C9C-92EE-B649-B0AC-CA5812AEE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fi-FI" dirty="0"/>
          </a:p>
        </p:txBody>
      </p:sp>
      <p:sp>
        <p:nvSpPr>
          <p:cNvPr id="3" name="Text Placeholder 2">
            <a:extLst>
              <a:ext uri="{FF2B5EF4-FFF2-40B4-BE49-F238E27FC236}">
                <a16:creationId xmlns:a16="http://schemas.microsoft.com/office/drawing/2014/main" id="{4684869E-8868-E047-AE03-59116D6F6542}"/>
              </a:ext>
            </a:extLst>
          </p:cNvPr>
          <p:cNvSpPr>
            <a:spLocks noGrp="1"/>
          </p:cNvSpPr>
          <p:nvPr>
            <p:ph type="body" idx="1"/>
          </p:nvPr>
        </p:nvSpPr>
        <p:spPr>
          <a:xfrm>
            <a:off x="838200" y="1825625"/>
            <a:ext cx="10515600" cy="4109986"/>
          </a:xfrm>
          <a:prstGeom prst="rect">
            <a:avLst/>
          </a:prstGeom>
        </p:spPr>
        <p:txBody>
          <a:bodyPr vert="horz" lIns="91440" tIns="45720" rIns="91440" bIns="45720" rtlCol="0">
            <a:norm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pic>
        <p:nvPicPr>
          <p:cNvPr id="11" name="Picture 10">
            <a:extLst>
              <a:ext uri="{FF2B5EF4-FFF2-40B4-BE49-F238E27FC236}">
                <a16:creationId xmlns:a16="http://schemas.microsoft.com/office/drawing/2014/main" id="{0A7C0F81-8C33-404C-8D15-CC45AB498128}"/>
              </a:ext>
            </a:extLst>
          </p:cNvPr>
          <p:cNvPicPr>
            <a:picLocks noChangeAspect="1"/>
          </p:cNvPicPr>
          <p:nvPr userDrawn="1"/>
        </p:nvPicPr>
        <p:blipFill>
          <a:blip r:embed="rId36"/>
          <a:stretch>
            <a:fillRect/>
          </a:stretch>
        </p:blipFill>
        <p:spPr>
          <a:xfrm>
            <a:off x="90000" y="6138000"/>
            <a:ext cx="1371601" cy="720000"/>
          </a:xfrm>
          <a:prstGeom prst="rect">
            <a:avLst/>
          </a:prstGeom>
        </p:spPr>
      </p:pic>
      <p:sp>
        <p:nvSpPr>
          <p:cNvPr id="12" name="Slide Number Placeholder 5">
            <a:extLst>
              <a:ext uri="{FF2B5EF4-FFF2-40B4-BE49-F238E27FC236}">
                <a16:creationId xmlns:a16="http://schemas.microsoft.com/office/drawing/2014/main" id="{1A1F0C08-66BA-5346-8334-C7790EF63DB5}"/>
              </a:ext>
            </a:extLst>
          </p:cNvPr>
          <p:cNvSpPr txBox="1">
            <a:spLocks/>
          </p:cNvSpPr>
          <p:nvPr userDrawn="1"/>
        </p:nvSpPr>
        <p:spPr>
          <a:xfrm>
            <a:off x="10933200" y="6315437"/>
            <a:ext cx="1080000" cy="365125"/>
          </a:xfrm>
          <a:prstGeom prst="rect">
            <a:avLst/>
          </a:prstGeom>
        </p:spPr>
        <p:txBody>
          <a:bodyPr vert="horz" lIns="91440" tIns="45720" rIns="91440" bIns="45720" rtlCol="0" anchor="ctr"/>
          <a:lstStyle>
            <a:defPPr>
              <a:defRPr lang="fi-FI"/>
            </a:defPPr>
            <a:lvl1pPr marL="0" algn="r" defTabSz="914400" rtl="0" eaLnBrk="1" latinLnBrk="0" hangingPunct="1">
              <a:defRPr sz="1200" b="0" i="0" kern="120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fi-FI" dirty="0"/>
          </a:p>
        </p:txBody>
      </p:sp>
      <p:sp>
        <p:nvSpPr>
          <p:cNvPr id="4" name="Footer Placeholder 3">
            <a:extLst>
              <a:ext uri="{FF2B5EF4-FFF2-40B4-BE49-F238E27FC236}">
                <a16:creationId xmlns:a16="http://schemas.microsoft.com/office/drawing/2014/main" id="{4DC0AF14-E50A-A84B-ADCD-C953E12B270E}"/>
              </a:ext>
            </a:extLst>
          </p:cNvPr>
          <p:cNvSpPr>
            <a:spLocks noGrp="1"/>
          </p:cNvSpPr>
          <p:nvPr>
            <p:ph type="ftr" sz="quarter" idx="3"/>
          </p:nvPr>
        </p:nvSpPr>
        <p:spPr>
          <a:xfrm>
            <a:off x="3076575" y="6287224"/>
            <a:ext cx="6038850" cy="365125"/>
          </a:xfrm>
          <a:prstGeom prst="rect">
            <a:avLst/>
          </a:prstGeom>
        </p:spPr>
        <p:txBody>
          <a:bodyPr vert="horz" lIns="91440" tIns="45720" rIns="91440" bIns="45720" rtlCol="0" anchor="ctr"/>
          <a:lstStyle>
            <a:lvl1pPr algn="ctr">
              <a:defRPr sz="1200" b="0" i="0">
                <a:solidFill>
                  <a:schemeClr val="bg1"/>
                </a:solidFill>
                <a:latin typeface="Segoe UI" panose="020B0502040204020203" pitchFamily="34" charset="0"/>
                <a:cs typeface="Segoe UI" panose="020B0502040204020203" pitchFamily="34" charset="0"/>
              </a:defRPr>
            </a:lvl1pPr>
          </a:lstStyle>
          <a:p>
            <a:r>
              <a:rPr lang="fi-FI"/>
              <a:t>Karl Ots</a:t>
            </a:r>
          </a:p>
        </p:txBody>
      </p:sp>
    </p:spTree>
    <p:extLst>
      <p:ext uri="{BB962C8B-B14F-4D97-AF65-F5344CB8AC3E}">
        <p14:creationId xmlns:p14="http://schemas.microsoft.com/office/powerpoint/2010/main" val="45792887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90" r:id="rId33"/>
    <p:sldLayoutId id="2147483891" r:id="rId34"/>
  </p:sldLayoutIdLst>
  <p:hf sldNum="0" hdr="0" ftr="0" dt="0"/>
  <p:txStyles>
    <p:titleStyle>
      <a:lvl1pPr algn="l" defTabSz="914400" rtl="0" eaLnBrk="1" latinLnBrk="0" hangingPunct="1">
        <a:lnSpc>
          <a:spcPct val="90000"/>
        </a:lnSpc>
        <a:spcBef>
          <a:spcPct val="0"/>
        </a:spcBef>
        <a:buNone/>
        <a:defRPr sz="4200" b="1" i="0" kern="1200">
          <a:solidFill>
            <a:srgbClr val="19191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rgbClr val="191919"/>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191919"/>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191919"/>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191919"/>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191919"/>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ocs.microsoft.com/en-us/azure/architecture/reference-architectures/serverless/web-app" TargetMode="External"/><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microsoft.com/en-us/learn/paths/azure-fundamentals/" TargetMode="Externa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microsoft.com/en-us/learn/paths/create-serverless-applications/" TargetMode="Externa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ocs.microsoft.com/en-us/learn/paths/work-with-nosql-data-in-azure-cosmos-db/" TargetMode="Externa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hyperlink" Target="https://www.linkedin.com/in/karlots/" TargetMode="External"/><Relationship Id="rId4" Type="http://schemas.openxmlformats.org/officeDocument/2006/relationships/hyperlink" Target="mailto:karl.ots@zur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1.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1.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29.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0.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04.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0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7B88-7109-2C49-A2DF-5E74A7BCDF8E}"/>
              </a:ext>
            </a:extLst>
          </p:cNvPr>
          <p:cNvSpPr>
            <a:spLocks noGrp="1"/>
          </p:cNvSpPr>
          <p:nvPr>
            <p:ph type="ctrTitle"/>
          </p:nvPr>
        </p:nvSpPr>
        <p:spPr/>
        <p:txBody>
          <a:bodyPr/>
          <a:lstStyle/>
          <a:p>
            <a:r>
              <a:rPr lang="en-US" dirty="0"/>
              <a:t>(A)</a:t>
            </a:r>
            <a:r>
              <a:rPr lang="en-US" dirty="0" err="1"/>
              <a:t>zure</a:t>
            </a:r>
            <a:endParaRPr lang="en-US" dirty="0"/>
          </a:p>
        </p:txBody>
      </p:sp>
      <p:sp>
        <p:nvSpPr>
          <p:cNvPr id="3" name="Text Placeholder 2">
            <a:extLst>
              <a:ext uri="{FF2B5EF4-FFF2-40B4-BE49-F238E27FC236}">
                <a16:creationId xmlns:a16="http://schemas.microsoft.com/office/drawing/2014/main" id="{D434FDF7-24EE-475A-B605-D70DED72D75E}"/>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4224787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545A6D-68A6-4EBD-B4B7-A7DDE9973460}"/>
              </a:ext>
            </a:extLst>
          </p:cNvPr>
          <p:cNvSpPr>
            <a:spLocks noGrp="1"/>
          </p:cNvSpPr>
          <p:nvPr>
            <p:ph type="ctrTitle"/>
          </p:nvPr>
        </p:nvSpPr>
        <p:spPr/>
        <p:txBody>
          <a:bodyPr/>
          <a:lstStyle/>
          <a:p>
            <a:r>
              <a:rPr lang="en-US" dirty="0"/>
              <a:t>Demo</a:t>
            </a:r>
          </a:p>
        </p:txBody>
      </p:sp>
      <p:sp>
        <p:nvSpPr>
          <p:cNvPr id="2" name="Text Placeholder 1">
            <a:extLst>
              <a:ext uri="{FF2B5EF4-FFF2-40B4-BE49-F238E27FC236}">
                <a16:creationId xmlns:a16="http://schemas.microsoft.com/office/drawing/2014/main" id="{182636AF-4508-4453-BEEC-848B1A5DCF5A}"/>
              </a:ext>
            </a:extLst>
          </p:cNvPr>
          <p:cNvSpPr>
            <a:spLocks noGrp="1"/>
          </p:cNvSpPr>
          <p:nvPr>
            <p:ph type="body" sz="quarter" idx="13"/>
          </p:nvPr>
        </p:nvSpPr>
        <p:spPr/>
        <p:txBody>
          <a:bodyPr/>
          <a:lstStyle/>
          <a:p>
            <a:r>
              <a:rPr lang="en-US" dirty="0"/>
              <a:t>Cognitive Services</a:t>
            </a:r>
          </a:p>
        </p:txBody>
      </p:sp>
    </p:spTree>
    <p:extLst>
      <p:ext uri="{BB962C8B-B14F-4D97-AF65-F5344CB8AC3E}">
        <p14:creationId xmlns:p14="http://schemas.microsoft.com/office/powerpoint/2010/main" val="2858158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hlinkClick r:id="rId2"/>
            <a:extLst>
              <a:ext uri="{FF2B5EF4-FFF2-40B4-BE49-F238E27FC236}">
                <a16:creationId xmlns:a16="http://schemas.microsoft.com/office/drawing/2014/main" id="{952AB68E-A080-4F1D-A199-088C8FD100D6}"/>
              </a:ext>
            </a:extLst>
          </p:cNvPr>
          <p:cNvPicPr>
            <a:picLocks noChangeAspect="1"/>
          </p:cNvPicPr>
          <p:nvPr/>
        </p:nvPicPr>
        <p:blipFill>
          <a:blip r:embed="rId3"/>
          <a:stretch>
            <a:fillRect/>
          </a:stretch>
        </p:blipFill>
        <p:spPr>
          <a:xfrm>
            <a:off x="1222815" y="1003110"/>
            <a:ext cx="9746370" cy="4374108"/>
          </a:xfrm>
          <a:prstGeom prst="rect">
            <a:avLst/>
          </a:prstGeom>
        </p:spPr>
      </p:pic>
    </p:spTree>
    <p:extLst>
      <p:ext uri="{BB962C8B-B14F-4D97-AF65-F5344CB8AC3E}">
        <p14:creationId xmlns:p14="http://schemas.microsoft.com/office/powerpoint/2010/main" val="984668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545A6D-68A6-4EBD-B4B7-A7DDE9973460}"/>
              </a:ext>
            </a:extLst>
          </p:cNvPr>
          <p:cNvSpPr>
            <a:spLocks noGrp="1"/>
          </p:cNvSpPr>
          <p:nvPr>
            <p:ph type="ctrTitle"/>
          </p:nvPr>
        </p:nvSpPr>
        <p:spPr/>
        <p:txBody>
          <a:bodyPr/>
          <a:lstStyle/>
          <a:p>
            <a:r>
              <a:rPr lang="en-US" dirty="0"/>
              <a:t>Wrap up</a:t>
            </a:r>
          </a:p>
        </p:txBody>
      </p:sp>
      <p:sp>
        <p:nvSpPr>
          <p:cNvPr id="2" name="Text Placeholder 1">
            <a:extLst>
              <a:ext uri="{FF2B5EF4-FFF2-40B4-BE49-F238E27FC236}">
                <a16:creationId xmlns:a16="http://schemas.microsoft.com/office/drawing/2014/main" id="{182636AF-4508-4453-BEEC-848B1A5DCF5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0353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769374DF-78B1-4312-B1A5-3506F8661EB2}"/>
              </a:ext>
            </a:extLst>
          </p:cNvPr>
          <p:cNvPicPr>
            <a:picLocks noChangeAspect="1"/>
          </p:cNvPicPr>
          <p:nvPr/>
        </p:nvPicPr>
        <p:blipFill>
          <a:blip r:embed="rId3"/>
          <a:stretch>
            <a:fillRect/>
          </a:stretch>
        </p:blipFill>
        <p:spPr>
          <a:xfrm>
            <a:off x="1470259" y="492353"/>
            <a:ext cx="9251482" cy="5220152"/>
          </a:xfrm>
          <a:prstGeom prst="rect">
            <a:avLst/>
          </a:prstGeom>
        </p:spPr>
      </p:pic>
    </p:spTree>
    <p:extLst>
      <p:ext uri="{BB962C8B-B14F-4D97-AF65-F5344CB8AC3E}">
        <p14:creationId xmlns:p14="http://schemas.microsoft.com/office/powerpoint/2010/main" val="2176475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6CE03EAB-000A-4F86-BECE-6C2CFC2574ED}"/>
              </a:ext>
            </a:extLst>
          </p:cNvPr>
          <p:cNvPicPr>
            <a:picLocks noChangeAspect="1"/>
          </p:cNvPicPr>
          <p:nvPr/>
        </p:nvPicPr>
        <p:blipFill>
          <a:blip r:embed="rId3"/>
          <a:stretch>
            <a:fillRect/>
          </a:stretch>
        </p:blipFill>
        <p:spPr>
          <a:xfrm>
            <a:off x="536728" y="1546697"/>
            <a:ext cx="11118544" cy="3764606"/>
          </a:xfrm>
          <a:prstGeom prst="rect">
            <a:avLst/>
          </a:prstGeom>
        </p:spPr>
      </p:pic>
    </p:spTree>
    <p:extLst>
      <p:ext uri="{BB962C8B-B14F-4D97-AF65-F5344CB8AC3E}">
        <p14:creationId xmlns:p14="http://schemas.microsoft.com/office/powerpoint/2010/main" val="896286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F4DDD9E7-1324-4F28-9733-3B258A8D027A}"/>
              </a:ext>
            </a:extLst>
          </p:cNvPr>
          <p:cNvPicPr>
            <a:picLocks noChangeAspect="1"/>
          </p:cNvPicPr>
          <p:nvPr/>
        </p:nvPicPr>
        <p:blipFill>
          <a:blip r:embed="rId3"/>
          <a:stretch>
            <a:fillRect/>
          </a:stretch>
        </p:blipFill>
        <p:spPr>
          <a:xfrm>
            <a:off x="727245" y="1329508"/>
            <a:ext cx="10737510" cy="4198984"/>
          </a:xfrm>
          <a:prstGeom prst="rect">
            <a:avLst/>
          </a:prstGeom>
        </p:spPr>
      </p:pic>
    </p:spTree>
    <p:extLst>
      <p:ext uri="{BB962C8B-B14F-4D97-AF65-F5344CB8AC3E}">
        <p14:creationId xmlns:p14="http://schemas.microsoft.com/office/powerpoint/2010/main" val="330721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EB92-420D-834B-827A-3F2A8E2591E9}"/>
              </a:ext>
            </a:extLst>
          </p:cNvPr>
          <p:cNvSpPr>
            <a:spLocks noGrp="1"/>
          </p:cNvSpPr>
          <p:nvPr>
            <p:ph type="title"/>
          </p:nvPr>
        </p:nvSpPr>
        <p:spPr/>
        <p:txBody>
          <a:bodyPr/>
          <a:lstStyle/>
          <a:p>
            <a:r>
              <a:rPr lang="fi-FI" err="1"/>
              <a:t>Trainer</a:t>
            </a:r>
            <a:endParaRPr lang="fi-FI"/>
          </a:p>
        </p:txBody>
      </p:sp>
      <p:pic>
        <p:nvPicPr>
          <p:cNvPr id="7" name="Picture Placeholder 6">
            <a:extLst>
              <a:ext uri="{FF2B5EF4-FFF2-40B4-BE49-F238E27FC236}">
                <a16:creationId xmlns:a16="http://schemas.microsoft.com/office/drawing/2014/main" id="{BAB79457-6DF2-5B41-A21C-433892F0E128}"/>
              </a:ext>
            </a:extLst>
          </p:cNvPr>
          <p:cNvPicPr>
            <a:picLocks noGrp="1" noChangeAspect="1"/>
          </p:cNvPicPr>
          <p:nvPr>
            <p:ph type="pic" sz="quarter" idx="13"/>
          </p:nvPr>
        </p:nvPicPr>
        <p:blipFill>
          <a:blip r:embed="rId3"/>
          <a:stretch>
            <a:fillRect/>
          </a:stretch>
        </p:blipFill>
        <p:spPr>
          <a:xfrm>
            <a:off x="720000" y="365125"/>
            <a:ext cx="2880000" cy="2880000"/>
          </a:xfrm>
        </p:spPr>
      </p:pic>
      <p:sp>
        <p:nvSpPr>
          <p:cNvPr id="5" name="Content Placeholder 4">
            <a:extLst>
              <a:ext uri="{FF2B5EF4-FFF2-40B4-BE49-F238E27FC236}">
                <a16:creationId xmlns:a16="http://schemas.microsoft.com/office/drawing/2014/main" id="{E9C58417-2305-6B4D-953D-D6EAEA5DB422}"/>
              </a:ext>
            </a:extLst>
          </p:cNvPr>
          <p:cNvSpPr>
            <a:spLocks noGrp="1"/>
          </p:cNvSpPr>
          <p:nvPr>
            <p:ph sz="quarter" idx="15"/>
          </p:nvPr>
        </p:nvSpPr>
        <p:spPr/>
        <p:txBody>
          <a:bodyPr>
            <a:normAutofit/>
          </a:bodyPr>
          <a:lstStyle/>
          <a:p>
            <a:pPr marL="0" indent="0">
              <a:buNone/>
            </a:pPr>
            <a:r>
              <a:rPr lang="fi-FI" b="1" dirty="0"/>
              <a:t>Karl Ots</a:t>
            </a:r>
          </a:p>
          <a:p>
            <a:pPr marL="0" indent="0">
              <a:buNone/>
            </a:pPr>
            <a:r>
              <a:rPr lang="fi-FI" dirty="0" err="1"/>
              <a:t>Chief</a:t>
            </a:r>
            <a:r>
              <a:rPr lang="fi-FI" dirty="0"/>
              <a:t> Consulting </a:t>
            </a:r>
            <a:r>
              <a:rPr lang="fi-FI" dirty="0" err="1"/>
              <a:t>Officer</a:t>
            </a:r>
            <a:endParaRPr lang="fi-FI" dirty="0"/>
          </a:p>
          <a:p>
            <a:pPr marL="0" indent="0">
              <a:buNone/>
            </a:pPr>
            <a:r>
              <a:rPr lang="fi-FI" dirty="0">
                <a:hlinkClick r:id="rId4"/>
              </a:rPr>
              <a:t>karl.ots@zure.com</a:t>
            </a:r>
            <a:endParaRPr lang="fi-FI" dirty="0"/>
          </a:p>
          <a:p>
            <a:endParaRPr lang="fi-FI" dirty="0"/>
          </a:p>
          <a:p>
            <a:r>
              <a:rPr lang="fi-FI" dirty="0" err="1"/>
              <a:t>Cloud</a:t>
            </a:r>
            <a:r>
              <a:rPr lang="fi-FI" dirty="0"/>
              <a:t> &amp; </a:t>
            </a:r>
            <a:r>
              <a:rPr lang="fi-FI" dirty="0" err="1"/>
              <a:t>cybersecurity</a:t>
            </a:r>
            <a:r>
              <a:rPr lang="fi-FI" dirty="0"/>
              <a:t> </a:t>
            </a:r>
            <a:r>
              <a:rPr lang="fi-FI" dirty="0" err="1"/>
              <a:t>expert</a:t>
            </a:r>
            <a:endParaRPr lang="fi-FI" dirty="0"/>
          </a:p>
          <a:p>
            <a:r>
              <a:rPr lang="fi-FI" dirty="0"/>
              <a:t>Professional </a:t>
            </a:r>
            <a:r>
              <a:rPr lang="fi-FI" dirty="0" err="1"/>
              <a:t>experience</a:t>
            </a:r>
            <a:r>
              <a:rPr lang="fi-FI" dirty="0"/>
              <a:t> </a:t>
            </a:r>
            <a:r>
              <a:rPr lang="fi-FI" dirty="0" err="1"/>
              <a:t>with</a:t>
            </a:r>
            <a:r>
              <a:rPr lang="fi-FI" dirty="0"/>
              <a:t> Azure </a:t>
            </a:r>
            <a:r>
              <a:rPr lang="fi-FI" dirty="0" err="1"/>
              <a:t>since</a:t>
            </a:r>
            <a:r>
              <a:rPr lang="fi-FI" dirty="0"/>
              <a:t> 2011</a:t>
            </a:r>
          </a:p>
          <a:p>
            <a:r>
              <a:rPr lang="fi-FI" dirty="0" err="1"/>
              <a:t>Patented</a:t>
            </a:r>
            <a:r>
              <a:rPr lang="fi-FI" dirty="0"/>
              <a:t> </a:t>
            </a:r>
            <a:r>
              <a:rPr lang="fi-FI" dirty="0" err="1"/>
              <a:t>inventor</a:t>
            </a:r>
            <a:endParaRPr lang="fi-FI" dirty="0"/>
          </a:p>
          <a:p>
            <a:r>
              <a:rPr lang="fi-FI" dirty="0" err="1"/>
              <a:t>Worked</a:t>
            </a:r>
            <a:r>
              <a:rPr lang="fi-FI" dirty="0"/>
              <a:t> </a:t>
            </a:r>
            <a:r>
              <a:rPr lang="fi-FI" dirty="0" err="1"/>
              <a:t>with</a:t>
            </a:r>
            <a:r>
              <a:rPr lang="fi-FI" dirty="0"/>
              <a:t> 100+ Azure </a:t>
            </a:r>
            <a:r>
              <a:rPr lang="fi-FI" dirty="0" err="1"/>
              <a:t>projects</a:t>
            </a:r>
            <a:r>
              <a:rPr lang="fi-FI" dirty="0"/>
              <a:t>, </a:t>
            </a:r>
            <a:r>
              <a:rPr lang="fi-FI" dirty="0" err="1"/>
              <a:t>with</a:t>
            </a:r>
            <a:r>
              <a:rPr lang="fi-FI" dirty="0"/>
              <a:t> </a:t>
            </a:r>
            <a:r>
              <a:rPr lang="fi-FI" dirty="0" err="1"/>
              <a:t>clients</a:t>
            </a:r>
            <a:r>
              <a:rPr lang="fi-FI" dirty="0"/>
              <a:t> </a:t>
            </a:r>
            <a:r>
              <a:rPr lang="fi-FI" dirty="0" err="1"/>
              <a:t>ranging</a:t>
            </a:r>
            <a:r>
              <a:rPr lang="fi-FI" dirty="0"/>
              <a:t> </a:t>
            </a:r>
            <a:r>
              <a:rPr lang="fi-FI" dirty="0" err="1"/>
              <a:t>from</a:t>
            </a:r>
            <a:r>
              <a:rPr lang="fi-FI" dirty="0"/>
              <a:t> startups to </a:t>
            </a:r>
            <a:r>
              <a:rPr lang="fi-FI" dirty="0" err="1"/>
              <a:t>Fortune</a:t>
            </a:r>
            <a:r>
              <a:rPr lang="fi-FI" dirty="0"/>
              <a:t> 500 </a:t>
            </a:r>
            <a:r>
              <a:rPr lang="fi-FI" dirty="0" err="1"/>
              <a:t>enterprises</a:t>
            </a:r>
            <a:endParaRPr lang="fi-FI" dirty="0"/>
          </a:p>
          <a:p>
            <a:r>
              <a:rPr lang="fi-FI" dirty="0">
                <a:hlinkClick r:id="rId5"/>
              </a:rPr>
              <a:t>linkedin.com/in/</a:t>
            </a:r>
            <a:r>
              <a:rPr lang="fi-FI" dirty="0" err="1">
                <a:hlinkClick r:id="rId5"/>
              </a:rPr>
              <a:t>karlots</a:t>
            </a:r>
            <a:endParaRPr lang="fi-FI" dirty="0"/>
          </a:p>
        </p:txBody>
      </p:sp>
      <p:pic>
        <p:nvPicPr>
          <p:cNvPr id="8" name="Picture 7" descr="A close up of a sign&#10;&#10;Description generated with very high confidence">
            <a:extLst>
              <a:ext uri="{FF2B5EF4-FFF2-40B4-BE49-F238E27FC236}">
                <a16:creationId xmlns:a16="http://schemas.microsoft.com/office/drawing/2014/main" id="{25A915DF-70B4-EF45-AB64-E31552C5AFB4}"/>
              </a:ext>
            </a:extLst>
          </p:cNvPr>
          <p:cNvPicPr>
            <a:picLocks noChangeAspect="1"/>
          </p:cNvPicPr>
          <p:nvPr/>
        </p:nvPicPr>
        <p:blipFill>
          <a:blip r:embed="rId6"/>
          <a:stretch>
            <a:fillRect/>
          </a:stretch>
        </p:blipFill>
        <p:spPr>
          <a:xfrm>
            <a:off x="1110826" y="4413802"/>
            <a:ext cx="800100" cy="800100"/>
          </a:xfrm>
          <a:prstGeom prst="rect">
            <a:avLst/>
          </a:prstGeom>
        </p:spPr>
      </p:pic>
      <p:pic>
        <p:nvPicPr>
          <p:cNvPr id="10" name="Picture 9">
            <a:extLst>
              <a:ext uri="{FF2B5EF4-FFF2-40B4-BE49-F238E27FC236}">
                <a16:creationId xmlns:a16="http://schemas.microsoft.com/office/drawing/2014/main" id="{6D1962AF-FB40-8247-85C6-E8A178B54343}"/>
              </a:ext>
            </a:extLst>
          </p:cNvPr>
          <p:cNvPicPr>
            <a:picLocks noChangeAspect="1"/>
          </p:cNvPicPr>
          <p:nvPr/>
        </p:nvPicPr>
        <p:blipFill>
          <a:blip r:embed="rId7"/>
          <a:stretch>
            <a:fillRect/>
          </a:stretch>
        </p:blipFill>
        <p:spPr>
          <a:xfrm>
            <a:off x="1910926" y="4361031"/>
            <a:ext cx="1457130" cy="956201"/>
          </a:xfrm>
          <a:prstGeom prst="rect">
            <a:avLst/>
          </a:prstGeom>
        </p:spPr>
      </p:pic>
      <p:pic>
        <p:nvPicPr>
          <p:cNvPr id="6" name="Picture 5">
            <a:extLst>
              <a:ext uri="{FF2B5EF4-FFF2-40B4-BE49-F238E27FC236}">
                <a16:creationId xmlns:a16="http://schemas.microsoft.com/office/drawing/2014/main" id="{A959D7DF-CFCA-FD4E-8FC9-E679B52D7190}"/>
              </a:ext>
            </a:extLst>
          </p:cNvPr>
          <p:cNvPicPr>
            <a:picLocks noChangeAspect="1"/>
          </p:cNvPicPr>
          <p:nvPr/>
        </p:nvPicPr>
        <p:blipFill>
          <a:blip r:embed="rId8"/>
          <a:stretch>
            <a:fillRect/>
          </a:stretch>
        </p:blipFill>
        <p:spPr>
          <a:xfrm>
            <a:off x="1290258" y="3531446"/>
            <a:ext cx="1739483" cy="698009"/>
          </a:xfrm>
          <a:prstGeom prst="rect">
            <a:avLst/>
          </a:prstGeom>
        </p:spPr>
      </p:pic>
    </p:spTree>
    <p:extLst>
      <p:ext uri="{BB962C8B-B14F-4D97-AF65-F5344CB8AC3E}">
        <p14:creationId xmlns:p14="http://schemas.microsoft.com/office/powerpoint/2010/main" val="722110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966BC2DF-63C3-4B13-91B5-BE6B8959F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22" y="-55505"/>
            <a:ext cx="12593054" cy="6257201"/>
          </a:xfrm>
          <a:prstGeom prst="rect">
            <a:avLst/>
          </a:prstGeom>
        </p:spPr>
      </p:pic>
    </p:spTree>
    <p:extLst>
      <p:ext uri="{BB962C8B-B14F-4D97-AF65-F5344CB8AC3E}">
        <p14:creationId xmlns:p14="http://schemas.microsoft.com/office/powerpoint/2010/main" val="290433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13692B-95B9-44BA-8D1C-CE05BFC293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22" y="-55505"/>
            <a:ext cx="12593054" cy="6257201"/>
          </a:xfrm>
          <a:prstGeom prst="rect">
            <a:avLst/>
          </a:prstGeom>
        </p:spPr>
      </p:pic>
      <p:sp>
        <p:nvSpPr>
          <p:cNvPr id="6" name="Rectangle 5">
            <a:extLst>
              <a:ext uri="{FF2B5EF4-FFF2-40B4-BE49-F238E27FC236}">
                <a16:creationId xmlns:a16="http://schemas.microsoft.com/office/drawing/2014/main" id="{8DF47E07-D11D-4F52-96CD-5CB861C2A427}"/>
              </a:ext>
            </a:extLst>
          </p:cNvPr>
          <p:cNvSpPr/>
          <p:nvPr/>
        </p:nvSpPr>
        <p:spPr bwMode="auto">
          <a:xfrm>
            <a:off x="461519" y="4696330"/>
            <a:ext cx="2194560" cy="1947820"/>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3901" rtl="0" eaLnBrk="1" fontAlgn="base" latinLnBrk="0" hangingPunct="1">
              <a:lnSpc>
                <a:spcPct val="100000"/>
              </a:lnSpc>
              <a:spcBef>
                <a:spcPts val="200"/>
              </a:spcBef>
              <a:spcAft>
                <a:spcPts val="400"/>
              </a:spcAft>
              <a:buClrTx/>
              <a:buSzTx/>
              <a:buFontTx/>
              <a:buNone/>
              <a:tabLst/>
              <a:defRPr/>
            </a:pPr>
            <a:r>
              <a:rPr kumimoji="0" lang="en-US" sz="40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2</a:t>
            </a:r>
            <a:r>
              <a:rPr kumimoji="0" lang="en-US" sz="40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40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Mil</a:t>
            </a:r>
            <a:r>
              <a:rPr kumimoji="0" lang="en-US" sz="40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2400" b="0" i="0" u="none" strike="noStrike" kern="1200" cap="none" spc="0" normalizeH="0" baseline="0" noProof="0" dirty="0">
                <a:ln>
                  <a:noFill/>
                </a:ln>
                <a:solidFill>
                  <a:srgbClr val="0078D7"/>
                </a:solidFill>
                <a:effectLst/>
                <a:uLnTx/>
                <a:uFillTx/>
                <a:latin typeface="Segoe UI"/>
                <a:ea typeface="+mn-ea"/>
                <a:cs typeface="Segoe UI" pitchFamily="34" charset="0"/>
              </a:rPr>
              <a:t>kilometers</a:t>
            </a:r>
            <a:br>
              <a:rPr kumimoji="0" lang="en-US" sz="2400" b="0" i="0" u="none" strike="noStrike" kern="1200" cap="none" spc="0" normalizeH="0" baseline="0" noProof="0" dirty="0">
                <a:ln>
                  <a:noFill/>
                </a:ln>
                <a:solidFill>
                  <a:srgbClr val="0078D7"/>
                </a:solidFill>
                <a:effectLst/>
                <a:uLnTx/>
                <a:uFillTx/>
                <a:latin typeface="Segoe UI"/>
                <a:ea typeface="+mn-ea"/>
                <a:cs typeface="Segoe UI" pitchFamily="34" charset="0"/>
              </a:rPr>
            </a:br>
            <a:r>
              <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intra-datacenter fiber</a:t>
            </a:r>
          </a:p>
        </p:txBody>
      </p:sp>
      <p:sp>
        <p:nvSpPr>
          <p:cNvPr id="7" name="Rectangle 6">
            <a:extLst>
              <a:ext uri="{FF2B5EF4-FFF2-40B4-BE49-F238E27FC236}">
                <a16:creationId xmlns:a16="http://schemas.microsoft.com/office/drawing/2014/main" id="{CCE44382-CDC2-41E8-8031-B5DF67462D19}"/>
              </a:ext>
            </a:extLst>
          </p:cNvPr>
          <p:cNvSpPr/>
          <p:nvPr/>
        </p:nvSpPr>
        <p:spPr bwMode="auto">
          <a:xfrm>
            <a:off x="2732472" y="4696330"/>
            <a:ext cx="2194560" cy="1947820"/>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91440" numCol="1" spcCol="0" rtlCol="0" fromWordArt="0" anchor="t" anchorCtr="0" forceAA="0" compatLnSpc="1">
            <a:prstTxWarp prst="textNoShape">
              <a:avLst/>
            </a:prstTxWarp>
            <a:noAutofit/>
          </a:bodyPr>
          <a:lstStyle/>
          <a:p>
            <a:pPr marL="0" marR="0" lvl="0" indent="0" algn="l" defTabSz="913901" rtl="0" eaLnBrk="1" fontAlgn="base" latinLnBrk="0" hangingPunct="1">
              <a:lnSpc>
                <a:spcPct val="100000"/>
              </a:lnSpc>
              <a:spcBef>
                <a:spcPts val="200"/>
              </a:spcBef>
              <a:spcAft>
                <a:spcPts val="400"/>
              </a:spcAft>
              <a:buClrTx/>
              <a:buSzTx/>
              <a:buFontTx/>
              <a:buNone/>
              <a:tabLst/>
              <a:defRPr/>
            </a:pP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72+</a:t>
            </a:r>
          </a:p>
          <a:p>
            <a:pPr marL="0" marR="0" lvl="0" indent="0" algn="l" defTabSz="913901" rtl="0" eaLnBrk="1" fontAlgn="base" latinLnBrk="0" hangingPunct="1">
              <a:lnSpc>
                <a:spcPct val="100000"/>
              </a:lnSpc>
              <a:spcBef>
                <a:spcPts val="200"/>
              </a:spcBef>
              <a:spcAft>
                <a:spcPts val="4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Segoe UI" pitchFamily="34" charset="0"/>
              </a:rPr>
              <a:t>Tb per second</a:t>
            </a:r>
          </a:p>
          <a:p>
            <a:pPr marL="0" marR="0" lvl="0" indent="0" algn="l" defTabSz="913901" rtl="0" eaLnBrk="1" fontAlgn="base"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Backbone</a:t>
            </a:r>
          </a:p>
        </p:txBody>
      </p:sp>
      <p:sp>
        <p:nvSpPr>
          <p:cNvPr id="8" name="Rectangle 7">
            <a:extLst>
              <a:ext uri="{FF2B5EF4-FFF2-40B4-BE49-F238E27FC236}">
                <a16:creationId xmlns:a16="http://schemas.microsoft.com/office/drawing/2014/main" id="{01573A16-BBB1-429A-8109-6B9F278E9959}"/>
              </a:ext>
            </a:extLst>
          </p:cNvPr>
          <p:cNvSpPr/>
          <p:nvPr/>
        </p:nvSpPr>
        <p:spPr bwMode="auto">
          <a:xfrm>
            <a:off x="7274380" y="4696330"/>
            <a:ext cx="2194560" cy="1947820"/>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3901" rtl="0" eaLnBrk="1" fontAlgn="base" latinLnBrk="0" hangingPunct="1">
              <a:lnSpc>
                <a:spcPct val="100000"/>
              </a:lnSpc>
              <a:spcBef>
                <a:spcPts val="200"/>
              </a:spcBef>
              <a:spcAft>
                <a:spcPts val="400"/>
              </a:spcAft>
              <a:buClrTx/>
              <a:buSzTx/>
              <a:buFontTx/>
              <a:buNone/>
              <a:tabLst/>
              <a:defRPr/>
            </a:pP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100+</a:t>
            </a:r>
            <a:br>
              <a:rPr kumimoji="0" lang="en-US" sz="24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rPr>
            </a:br>
            <a:r>
              <a:rPr kumimoji="0" lang="en-US" sz="2400" b="0" i="0" u="none" strike="noStrike" kern="1200" cap="none" spc="0" normalizeH="0" baseline="0" noProof="0">
                <a:ln>
                  <a:noFill/>
                </a:ln>
                <a:solidFill>
                  <a:srgbClr val="0078D7"/>
                </a:solidFill>
                <a:effectLst/>
                <a:uLnTx/>
                <a:uFillTx/>
                <a:latin typeface="Segoe UI"/>
                <a:ea typeface="+mn-ea"/>
                <a:cs typeface="Segoe UI" pitchFamily="34" charset="0"/>
              </a:rPr>
              <a:t>datacenters </a:t>
            </a:r>
          </a:p>
        </p:txBody>
      </p:sp>
      <p:sp>
        <p:nvSpPr>
          <p:cNvPr id="9" name="Rectangle 8">
            <a:extLst>
              <a:ext uri="{FF2B5EF4-FFF2-40B4-BE49-F238E27FC236}">
                <a16:creationId xmlns:a16="http://schemas.microsoft.com/office/drawing/2014/main" id="{9B1F9F21-9B29-4A2E-BCD2-AA2957F9EBAB}"/>
              </a:ext>
            </a:extLst>
          </p:cNvPr>
          <p:cNvSpPr/>
          <p:nvPr/>
        </p:nvSpPr>
        <p:spPr bwMode="auto">
          <a:xfrm>
            <a:off x="5003427" y="4696330"/>
            <a:ext cx="2194560" cy="1947820"/>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685630" rtl="0" eaLnBrk="1" fontAlgn="base" latinLnBrk="0" hangingPunct="1">
              <a:lnSpc>
                <a:spcPct val="100000"/>
              </a:lnSpc>
              <a:spcBef>
                <a:spcPts val="200"/>
              </a:spcBef>
              <a:spcAft>
                <a:spcPts val="400"/>
              </a:spcAft>
              <a:buClrTx/>
              <a:buSzTx/>
              <a:buFontTx/>
              <a:buNone/>
              <a:tabLst/>
              <a:defRPr/>
            </a:pP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54</a:t>
            </a:r>
            <a:br>
              <a:rPr kumimoji="0" lang="en-US" sz="4800" b="0" i="0" u="none" strike="noStrike" kern="1200" cap="none" spc="0" normalizeH="0" baseline="0" noProof="0">
                <a:ln>
                  <a:noFill/>
                </a:ln>
                <a:solidFill>
                  <a:srgbClr val="0078D7"/>
                </a:solidFill>
                <a:effectLst/>
                <a:uLnTx/>
                <a:uFillTx/>
                <a:latin typeface="Franklin Gothic Medium"/>
                <a:ea typeface="Segoe UI" pitchFamily="34" charset="0"/>
                <a:cs typeface="Segoe UI" pitchFamily="34" charset="0"/>
              </a:rPr>
            </a:br>
            <a:r>
              <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Azure regions</a:t>
            </a:r>
            <a:endParaRPr kumimoji="0" lang="en-US" sz="16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6D7F433-B57B-4E61-9C65-623DB56BB26A}"/>
              </a:ext>
            </a:extLst>
          </p:cNvPr>
          <p:cNvSpPr/>
          <p:nvPr/>
        </p:nvSpPr>
        <p:spPr bwMode="auto">
          <a:xfrm>
            <a:off x="9545335" y="4696330"/>
            <a:ext cx="2194560" cy="1947820"/>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685630" rtl="0" eaLnBrk="1" fontAlgn="base" latinLnBrk="0" hangingPunct="1">
              <a:lnSpc>
                <a:spcPct val="100000"/>
              </a:lnSpc>
              <a:spcBef>
                <a:spcPts val="200"/>
              </a:spcBef>
              <a:spcAft>
                <a:spcPts val="400"/>
              </a:spcAft>
              <a:buClrTx/>
              <a:buSzTx/>
              <a:buFontTx/>
              <a:buNone/>
              <a:tabLst/>
              <a:defRPr/>
            </a:pP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Millions</a:t>
            </a: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2400" b="0" i="0" u="none" strike="noStrike" kern="1200" cap="none" spc="0" normalizeH="0" baseline="0" noProof="0">
                <a:ln>
                  <a:noFill/>
                </a:ln>
                <a:solidFill>
                  <a:srgbClr val="0078D7"/>
                </a:solidFill>
                <a:effectLst/>
                <a:uLnTx/>
                <a:uFillTx/>
                <a:latin typeface="Segoe UI"/>
                <a:ea typeface="+mn-ea"/>
                <a:cs typeface="Segoe UI" pitchFamily="34" charset="0"/>
              </a:rPr>
              <a:t>of servers</a:t>
            </a:r>
          </a:p>
        </p:txBody>
      </p:sp>
    </p:spTree>
    <p:extLst>
      <p:ext uri="{BB962C8B-B14F-4D97-AF65-F5344CB8AC3E}">
        <p14:creationId xmlns:p14="http://schemas.microsoft.com/office/powerpoint/2010/main" val="402001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childTnLst>
                          </p:cTn>
                        </p:par>
                        <p:par>
                          <p:cTn id="11" fill="hold">
                            <p:stCondLst>
                              <p:cond delay="1500"/>
                            </p:stCondLst>
                            <p:childTnLst>
                              <p:par>
                                <p:cTn id="12" presetID="10" presetClass="entr" presetSubtype="0" fill="hold" grpId="0" nodeType="after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50"/>
                                        <p:tgtEl>
                                          <p:spTgt spid="9"/>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496" t="29351" r="6530" b="1412"/>
          <a:stretch/>
        </p:blipFill>
        <p:spPr>
          <a:xfrm>
            <a:off x="-27829" y="-6317"/>
            <a:ext cx="12247664" cy="6870640"/>
          </a:xfrm>
          <a:prstGeom prst="rect">
            <a:avLst/>
          </a:prstGeom>
        </p:spPr>
      </p:pic>
      <p:sp>
        <p:nvSpPr>
          <p:cNvPr id="3" name="Oval 2"/>
          <p:cNvSpPr/>
          <p:nvPr/>
        </p:nvSpPr>
        <p:spPr bwMode="auto">
          <a:xfrm>
            <a:off x="10278133" y="5370705"/>
            <a:ext cx="896169" cy="896169"/>
          </a:xfrm>
          <a:prstGeom prst="ellips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p:nvSpPr>
        <p:spPr bwMode="auto">
          <a:xfrm>
            <a:off x="10082729" y="5175302"/>
            <a:ext cx="1286972" cy="1286972"/>
          </a:xfrm>
          <a:prstGeom prst="ellipse">
            <a:avLst/>
          </a:prstGeom>
          <a:noFill/>
          <a:ln w="381000">
            <a:solidFill>
              <a:schemeClr val="bg1">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0564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6" y="-42311"/>
            <a:ext cx="12190271" cy="8096524"/>
          </a:xfrm>
          <a:prstGeom prst="rect">
            <a:avLst/>
          </a:prstGeom>
          <a:solidFill>
            <a:srgbClr val="FFFF00">
              <a:alpha val="31000"/>
            </a:srgbClr>
          </a:solidFill>
        </p:spPr>
      </p:pic>
      <p:sp>
        <p:nvSpPr>
          <p:cNvPr id="20" name="Footer Placeholder 10"/>
          <p:cNvSpPr txBox="1">
            <a:spLocks/>
          </p:cNvSpPr>
          <p:nvPr/>
        </p:nvSpPr>
        <p:spPr>
          <a:xfrm>
            <a:off x="2370479" y="7035223"/>
            <a:ext cx="4113632" cy="365023"/>
          </a:xfrm>
          <a:prstGeom prst="rect">
            <a:avLst/>
          </a:prstGeom>
        </p:spPr>
        <p:txBody>
          <a:bodyPr vert="horz" lIns="91413" tIns="45707" rIns="91413" bIns="45707"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tint val="75000"/>
                  </a:srgbClr>
                </a:solidFill>
                <a:effectLst/>
                <a:uLnTx/>
                <a:uFillTx/>
                <a:latin typeface="Calibri" panose="020F0502020204030204"/>
                <a:ea typeface="+mn-ea"/>
                <a:cs typeface="+mn-cs"/>
              </a:rPr>
              <a:t>Microsoft Confidential</a:t>
            </a:r>
          </a:p>
        </p:txBody>
      </p:sp>
      <p:sp>
        <p:nvSpPr>
          <p:cNvPr id="21" name="Slide Number Placeholder 12"/>
          <p:cNvSpPr txBox="1">
            <a:spLocks/>
          </p:cNvSpPr>
          <p:nvPr/>
        </p:nvSpPr>
        <p:spPr>
          <a:xfrm>
            <a:off x="6941182" y="7035223"/>
            <a:ext cx="2742421" cy="365023"/>
          </a:xfrm>
          <a:prstGeom prst="rect">
            <a:avLst/>
          </a:prstGeom>
        </p:spPr>
        <p:txBody>
          <a:bodyPr vert="horz" lIns="91413" tIns="45707" rIns="91413" bIns="45707"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283" rtl="0" eaLnBrk="1" fontAlgn="auto" latinLnBrk="0" hangingPunct="1">
              <a:lnSpc>
                <a:spcPct val="100000"/>
              </a:lnSpc>
              <a:spcBef>
                <a:spcPts val="0"/>
              </a:spcBef>
              <a:spcAft>
                <a:spcPts val="0"/>
              </a:spcAft>
              <a:buClrTx/>
              <a:buSzTx/>
              <a:buFontTx/>
              <a:buNone/>
              <a:tabLst/>
              <a:defRPr/>
            </a:pPr>
            <a:fld id="{BAB118C0-1F9C-478F-BD1F-3D627975742B}" type="slidenum">
              <a:rPr kumimoji="0" lang="en-US" sz="1200" b="0" i="0" u="none" strike="noStrike" kern="1200" cap="none" spc="0" normalizeH="0" baseline="0" noProof="0">
                <a:ln>
                  <a:noFill/>
                </a:ln>
                <a:solidFill>
                  <a:srgbClr val="191919">
                    <a:tint val="75000"/>
                  </a:srgbClr>
                </a:solidFill>
                <a:effectLst/>
                <a:uLnTx/>
                <a:uFillTx/>
                <a:latin typeface="Calibri" panose="020F0502020204030204"/>
                <a:ea typeface="+mn-ea"/>
                <a:cs typeface="+mn-cs"/>
              </a:rPr>
              <a:pPr marL="0" marR="0" lvl="0" indent="0" algn="r" defTabSz="89628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191919">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085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502"/>
                    </a14:imgEffect>
                    <a14:imgEffect>
                      <a14:saturation sat="107000"/>
                    </a14:imgEffect>
                    <a14:imgEffect>
                      <a14:brightnessContrast bright="-5000" contrast="10000"/>
                    </a14:imgEffect>
                  </a14:imgLayer>
                </a14:imgProps>
              </a:ext>
              <a:ext uri="{28A0092B-C50C-407E-A947-70E740481C1C}">
                <a14:useLocalDpi xmlns:a14="http://schemas.microsoft.com/office/drawing/2010/main" val="0"/>
              </a:ext>
            </a:extLst>
          </a:blip>
          <a:srcRect t="11000" b="4658"/>
          <a:stretch/>
        </p:blipFill>
        <p:spPr>
          <a:xfrm>
            <a:off x="865" y="-6808"/>
            <a:ext cx="12266761" cy="6871615"/>
          </a:xfrm>
          <a:prstGeom prst="rect">
            <a:avLst/>
          </a:prstGeom>
        </p:spPr>
      </p:pic>
      <p:pic>
        <p:nvPicPr>
          <p:cNvPr id="5" name="Picture 4"/>
          <p:cNvPicPr>
            <a:picLocks noChangeAspect="1"/>
          </p:cNvPicPr>
          <p:nvPr/>
        </p:nvPicPr>
        <p:blipFill>
          <a:blip r:embed="rId4"/>
          <a:stretch>
            <a:fillRect/>
          </a:stretch>
        </p:blipFill>
        <p:spPr>
          <a:xfrm>
            <a:off x="1987969" y="1262948"/>
            <a:ext cx="10605456" cy="5185291"/>
          </a:xfrm>
          <a:prstGeom prst="rect">
            <a:avLst/>
          </a:prstGeom>
        </p:spPr>
      </p:pic>
    </p:spTree>
    <p:extLst>
      <p:ext uri="{BB962C8B-B14F-4D97-AF65-F5344CB8AC3E}">
        <p14:creationId xmlns:p14="http://schemas.microsoft.com/office/powerpoint/2010/main" val="270331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CA0EB2B6-2557-4A45-A598-F6E7453E47BE}"/>
              </a:ext>
            </a:extLst>
          </p:cNvPr>
          <p:cNvSpPr/>
          <p:nvPr/>
        </p:nvSpPr>
        <p:spPr>
          <a:xfrm>
            <a:off x="13854" y="-24809"/>
            <a:ext cx="12192000" cy="1546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itle 2">
            <a:extLst>
              <a:ext uri="{FF2B5EF4-FFF2-40B4-BE49-F238E27FC236}">
                <a16:creationId xmlns:a16="http://schemas.microsoft.com/office/drawing/2014/main" id="{86F4849C-68D8-49C2-AC4F-4A39301AE507}"/>
              </a:ext>
            </a:extLst>
          </p:cNvPr>
          <p:cNvSpPr>
            <a:spLocks noGrp="1"/>
          </p:cNvSpPr>
          <p:nvPr>
            <p:ph type="title"/>
          </p:nvPr>
        </p:nvSpPr>
        <p:spPr/>
        <p:txBody>
          <a:bodyPr/>
          <a:lstStyle/>
          <a:p>
            <a:pPr algn="ctr"/>
            <a:r>
              <a:rPr lang="en-US" sz="4000" dirty="0"/>
              <a:t>IaaS, PaaS, SaaS?</a:t>
            </a:r>
          </a:p>
        </p:txBody>
      </p:sp>
      <p:sp>
        <p:nvSpPr>
          <p:cNvPr id="99" name="TextBox 98">
            <a:extLst>
              <a:ext uri="{FF2B5EF4-FFF2-40B4-BE49-F238E27FC236}">
                <a16:creationId xmlns:a16="http://schemas.microsoft.com/office/drawing/2014/main" id="{301721F3-4940-4DEA-AA96-3484F7D5E33C}"/>
              </a:ext>
            </a:extLst>
          </p:cNvPr>
          <p:cNvSpPr txBox="1"/>
          <p:nvPr/>
        </p:nvSpPr>
        <p:spPr>
          <a:xfrm>
            <a:off x="5434065" y="6457519"/>
            <a:ext cx="1827744" cy="244682"/>
          </a:xfrm>
          <a:prstGeom prst="rect">
            <a:avLst/>
          </a:prstGeom>
          <a:solidFill>
            <a:srgbClr val="0070C0"/>
          </a:solidFill>
          <a:ln>
            <a:noFill/>
          </a:ln>
        </p:spPr>
        <p:txBody>
          <a:bodyPr wrap="none" lIns="91440" tIns="45720" rIns="91440" bIns="45720" rtlCol="0" anchor="ctr" anchorCtr="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Managed by cloud vendor</a:t>
            </a:r>
          </a:p>
        </p:txBody>
      </p:sp>
      <p:sp>
        <p:nvSpPr>
          <p:cNvPr id="100" name="TextBox 99">
            <a:extLst>
              <a:ext uri="{FF2B5EF4-FFF2-40B4-BE49-F238E27FC236}">
                <a16:creationId xmlns:a16="http://schemas.microsoft.com/office/drawing/2014/main" id="{5D0851AD-E0B2-4856-ABC3-2E0FBCBBD267}"/>
              </a:ext>
            </a:extLst>
          </p:cNvPr>
          <p:cNvSpPr txBox="1"/>
          <p:nvPr/>
        </p:nvSpPr>
        <p:spPr>
          <a:xfrm>
            <a:off x="3972075" y="6457519"/>
            <a:ext cx="1443023" cy="244682"/>
          </a:xfrm>
          <a:prstGeom prst="rect">
            <a:avLst/>
          </a:prstGeom>
          <a:solidFill>
            <a:srgbClr val="979797"/>
          </a:solidFill>
          <a:ln>
            <a:noFill/>
          </a:ln>
        </p:spPr>
        <p:txBody>
          <a:bodyPr wrap="square" lIns="91440" tIns="45720" rIns="91440" bIns="45720" rtlCol="0" anchor="ctr" anchorCtr="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You manage</a:t>
            </a:r>
          </a:p>
        </p:txBody>
      </p:sp>
      <p:grpSp>
        <p:nvGrpSpPr>
          <p:cNvPr id="101" name="Group 100">
            <a:extLst>
              <a:ext uri="{FF2B5EF4-FFF2-40B4-BE49-F238E27FC236}">
                <a16:creationId xmlns:a16="http://schemas.microsoft.com/office/drawing/2014/main" id="{CA881D48-8A2B-4139-83BA-D7BBF4A4C9B7}"/>
              </a:ext>
            </a:extLst>
          </p:cNvPr>
          <p:cNvGrpSpPr/>
          <p:nvPr/>
        </p:nvGrpSpPr>
        <p:grpSpPr>
          <a:xfrm>
            <a:off x="10493788" y="0"/>
            <a:ext cx="1889142" cy="6858000"/>
            <a:chOff x="10493788" y="0"/>
            <a:chExt cx="1889142" cy="6858000"/>
          </a:xfrm>
        </p:grpSpPr>
        <p:sp>
          <p:nvSpPr>
            <p:cNvPr id="102" name="Rectangle 101">
              <a:extLst>
                <a:ext uri="{FF2B5EF4-FFF2-40B4-BE49-F238E27FC236}">
                  <a16:creationId xmlns:a16="http://schemas.microsoft.com/office/drawing/2014/main" id="{D12AFB50-A319-45E6-924A-18C4255C1BA9}"/>
                </a:ext>
              </a:extLst>
            </p:cNvPr>
            <p:cNvSpPr/>
            <p:nvPr/>
          </p:nvSpPr>
          <p:spPr bwMode="auto">
            <a:xfrm>
              <a:off x="10592623" y="0"/>
              <a:ext cx="1598599"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 name="Picture 102">
              <a:extLst>
                <a:ext uri="{FF2B5EF4-FFF2-40B4-BE49-F238E27FC236}">
                  <a16:creationId xmlns:a16="http://schemas.microsoft.com/office/drawing/2014/main" id="{1353213C-9068-4AC4-9056-67198824E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4560" y="2518560"/>
              <a:ext cx="867507" cy="377616"/>
            </a:xfrm>
            <a:prstGeom prst="rect">
              <a:avLst/>
            </a:prstGeom>
          </p:spPr>
        </p:pic>
        <p:pic>
          <p:nvPicPr>
            <p:cNvPr id="104" name="Picture 103">
              <a:extLst>
                <a:ext uri="{FF2B5EF4-FFF2-40B4-BE49-F238E27FC236}">
                  <a16:creationId xmlns:a16="http://schemas.microsoft.com/office/drawing/2014/main" id="{449F83C5-1B00-4C76-AC56-F7D67389F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8997" y="3965843"/>
              <a:ext cx="1085850" cy="552450"/>
            </a:xfrm>
            <a:prstGeom prst="rect">
              <a:avLst/>
            </a:prstGeom>
          </p:spPr>
        </p:pic>
        <p:pic>
          <p:nvPicPr>
            <p:cNvPr id="105" name="Picture 104">
              <a:extLst>
                <a:ext uri="{FF2B5EF4-FFF2-40B4-BE49-F238E27FC236}">
                  <a16:creationId xmlns:a16="http://schemas.microsoft.com/office/drawing/2014/main" id="{557BD2A1-524B-41F8-845C-9395150F8F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6002" y="5587960"/>
              <a:ext cx="1151840" cy="727963"/>
            </a:xfrm>
            <a:prstGeom prst="rect">
              <a:avLst/>
            </a:prstGeom>
          </p:spPr>
        </p:pic>
        <p:pic>
          <p:nvPicPr>
            <p:cNvPr id="106" name="Picture 105">
              <a:extLst>
                <a:ext uri="{FF2B5EF4-FFF2-40B4-BE49-F238E27FC236}">
                  <a16:creationId xmlns:a16="http://schemas.microsoft.com/office/drawing/2014/main" id="{E79F2614-3FA3-4B47-BB48-C026D05F2F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3788" y="425294"/>
              <a:ext cx="1889142" cy="1023599"/>
            </a:xfrm>
            <a:prstGeom prst="rect">
              <a:avLst/>
            </a:prstGeom>
          </p:spPr>
        </p:pic>
      </p:grpSp>
      <p:grpSp>
        <p:nvGrpSpPr>
          <p:cNvPr id="107" name="Group 106">
            <a:extLst>
              <a:ext uri="{FF2B5EF4-FFF2-40B4-BE49-F238E27FC236}">
                <a16:creationId xmlns:a16="http://schemas.microsoft.com/office/drawing/2014/main" id="{3B2EEA25-3A2C-403D-BE7A-91FF86421CB0}"/>
              </a:ext>
            </a:extLst>
          </p:cNvPr>
          <p:cNvGrpSpPr/>
          <p:nvPr/>
        </p:nvGrpSpPr>
        <p:grpSpPr>
          <a:xfrm>
            <a:off x="10442988" y="0"/>
            <a:ext cx="1889142" cy="6858000"/>
            <a:chOff x="10442988" y="0"/>
            <a:chExt cx="1889142" cy="6858000"/>
          </a:xfrm>
        </p:grpSpPr>
        <p:sp>
          <p:nvSpPr>
            <p:cNvPr id="108" name="Rectangle 107">
              <a:extLst>
                <a:ext uri="{FF2B5EF4-FFF2-40B4-BE49-F238E27FC236}">
                  <a16:creationId xmlns:a16="http://schemas.microsoft.com/office/drawing/2014/main" id="{C2647152-38B1-4116-886F-4584084A587C}"/>
                </a:ext>
              </a:extLst>
            </p:cNvPr>
            <p:cNvSpPr/>
            <p:nvPr/>
          </p:nvSpPr>
          <p:spPr bwMode="auto">
            <a:xfrm>
              <a:off x="10594610" y="0"/>
              <a:ext cx="1598599"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a:extLst>
                <a:ext uri="{FF2B5EF4-FFF2-40B4-BE49-F238E27FC236}">
                  <a16:creationId xmlns:a16="http://schemas.microsoft.com/office/drawing/2014/main" id="{2E08B129-0320-41CC-9101-7D05211D28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77680" y="2489575"/>
              <a:ext cx="1019759" cy="430565"/>
            </a:xfrm>
            <a:prstGeom prst="rect">
              <a:avLst/>
            </a:prstGeom>
          </p:spPr>
        </p:pic>
        <p:pic>
          <p:nvPicPr>
            <p:cNvPr id="110" name="Picture 109">
              <a:extLst>
                <a:ext uri="{FF2B5EF4-FFF2-40B4-BE49-F238E27FC236}">
                  <a16:creationId xmlns:a16="http://schemas.microsoft.com/office/drawing/2014/main" id="{C5C8ACC7-9ECC-46BF-9C5E-941AE643FE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7788" y="3960822"/>
              <a:ext cx="859543" cy="668160"/>
            </a:xfrm>
            <a:prstGeom prst="rect">
              <a:avLst/>
            </a:prstGeom>
          </p:spPr>
        </p:pic>
        <p:pic>
          <p:nvPicPr>
            <p:cNvPr id="111" name="Picture 110">
              <a:extLst>
                <a:ext uri="{FF2B5EF4-FFF2-40B4-BE49-F238E27FC236}">
                  <a16:creationId xmlns:a16="http://schemas.microsoft.com/office/drawing/2014/main" id="{A905B5FF-EF37-40BB-BEB3-718D54D691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48149" y="5669663"/>
              <a:ext cx="878821" cy="618072"/>
            </a:xfrm>
            <a:prstGeom prst="rect">
              <a:avLst/>
            </a:prstGeom>
          </p:spPr>
        </p:pic>
        <p:pic>
          <p:nvPicPr>
            <p:cNvPr id="112" name="Picture 111">
              <a:extLst>
                <a:ext uri="{FF2B5EF4-FFF2-40B4-BE49-F238E27FC236}">
                  <a16:creationId xmlns:a16="http://schemas.microsoft.com/office/drawing/2014/main" id="{E24E10F9-0FCE-4967-80EA-EFA8404657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2988" y="425294"/>
              <a:ext cx="1889142" cy="1023599"/>
            </a:xfrm>
            <a:prstGeom prst="rect">
              <a:avLst/>
            </a:prstGeom>
          </p:spPr>
        </p:pic>
      </p:grpSp>
      <p:grpSp>
        <p:nvGrpSpPr>
          <p:cNvPr id="113" name="Group 112">
            <a:extLst>
              <a:ext uri="{FF2B5EF4-FFF2-40B4-BE49-F238E27FC236}">
                <a16:creationId xmlns:a16="http://schemas.microsoft.com/office/drawing/2014/main" id="{86E0474E-626B-4432-9FD9-ED39401EB42F}"/>
              </a:ext>
            </a:extLst>
          </p:cNvPr>
          <p:cNvGrpSpPr/>
          <p:nvPr/>
        </p:nvGrpSpPr>
        <p:grpSpPr>
          <a:xfrm>
            <a:off x="10613577" y="0"/>
            <a:ext cx="1598599" cy="6858000"/>
            <a:chOff x="10592623" y="0"/>
            <a:chExt cx="1598599" cy="6858000"/>
          </a:xfrm>
        </p:grpSpPr>
        <p:sp>
          <p:nvSpPr>
            <p:cNvPr id="114" name="Rectangle 113">
              <a:extLst>
                <a:ext uri="{FF2B5EF4-FFF2-40B4-BE49-F238E27FC236}">
                  <a16:creationId xmlns:a16="http://schemas.microsoft.com/office/drawing/2014/main" id="{45645989-543B-4E7B-A5C8-0FF5BCC7EF19}"/>
                </a:ext>
              </a:extLst>
            </p:cNvPr>
            <p:cNvSpPr/>
            <p:nvPr/>
          </p:nvSpPr>
          <p:spPr bwMode="auto">
            <a:xfrm>
              <a:off x="10592623" y="0"/>
              <a:ext cx="1598599"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5" name="Picture 114">
              <a:extLst>
                <a:ext uri="{FF2B5EF4-FFF2-40B4-BE49-F238E27FC236}">
                  <a16:creationId xmlns:a16="http://schemas.microsoft.com/office/drawing/2014/main" id="{5E3FE339-B2C6-475E-ABFF-3C3B536C1D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1330" y="2385599"/>
              <a:ext cx="1281185" cy="281845"/>
            </a:xfrm>
            <a:prstGeom prst="rect">
              <a:avLst/>
            </a:prstGeom>
          </p:spPr>
        </p:pic>
        <p:pic>
          <p:nvPicPr>
            <p:cNvPr id="116" name="Picture 115">
              <a:extLst>
                <a:ext uri="{FF2B5EF4-FFF2-40B4-BE49-F238E27FC236}">
                  <a16:creationId xmlns:a16="http://schemas.microsoft.com/office/drawing/2014/main" id="{E558232C-0327-4C97-8432-E4CD159449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31811" y="3954772"/>
              <a:ext cx="1520222" cy="427563"/>
            </a:xfrm>
            <a:prstGeom prst="rect">
              <a:avLst/>
            </a:prstGeom>
          </p:spPr>
        </p:pic>
        <p:pic>
          <p:nvPicPr>
            <p:cNvPr id="117" name="Picture 116">
              <a:extLst>
                <a:ext uri="{FF2B5EF4-FFF2-40B4-BE49-F238E27FC236}">
                  <a16:creationId xmlns:a16="http://schemas.microsoft.com/office/drawing/2014/main" id="{7DF8A0B3-7B22-4742-B2D9-89FACE995E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83606" y="859375"/>
              <a:ext cx="1416632" cy="238896"/>
            </a:xfrm>
            <a:prstGeom prst="rect">
              <a:avLst/>
            </a:prstGeom>
          </p:spPr>
        </p:pic>
        <p:pic>
          <p:nvPicPr>
            <p:cNvPr id="118" name="Picture 117">
              <a:extLst>
                <a:ext uri="{FF2B5EF4-FFF2-40B4-BE49-F238E27FC236}">
                  <a16:creationId xmlns:a16="http://schemas.microsoft.com/office/drawing/2014/main" id="{76872D3A-FF7D-49A1-AA96-3762DB46D5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52512" y="5669663"/>
              <a:ext cx="878821" cy="618072"/>
            </a:xfrm>
            <a:prstGeom prst="rect">
              <a:avLst/>
            </a:prstGeom>
          </p:spPr>
        </p:pic>
      </p:grpSp>
      <p:grpSp>
        <p:nvGrpSpPr>
          <p:cNvPr id="119" name="Group 118">
            <a:extLst>
              <a:ext uri="{FF2B5EF4-FFF2-40B4-BE49-F238E27FC236}">
                <a16:creationId xmlns:a16="http://schemas.microsoft.com/office/drawing/2014/main" id="{952179F4-CE85-4B8F-B013-41FF34C6029B}"/>
              </a:ext>
            </a:extLst>
          </p:cNvPr>
          <p:cNvGrpSpPr/>
          <p:nvPr/>
        </p:nvGrpSpPr>
        <p:grpSpPr>
          <a:xfrm>
            <a:off x="962117" y="1642933"/>
            <a:ext cx="1946911" cy="3945027"/>
            <a:chOff x="325171" y="1211287"/>
            <a:chExt cx="2509469" cy="5189513"/>
          </a:xfrm>
        </p:grpSpPr>
        <p:grpSp>
          <p:nvGrpSpPr>
            <p:cNvPr id="120" name="Group 119">
              <a:extLst>
                <a:ext uri="{FF2B5EF4-FFF2-40B4-BE49-F238E27FC236}">
                  <a16:creationId xmlns:a16="http://schemas.microsoft.com/office/drawing/2014/main" id="{2599A662-D031-4232-A65D-3F2AABA7EF17}"/>
                </a:ext>
              </a:extLst>
            </p:cNvPr>
            <p:cNvGrpSpPr/>
            <p:nvPr/>
          </p:nvGrpSpPr>
          <p:grpSpPr>
            <a:xfrm>
              <a:off x="1005840" y="1211287"/>
              <a:ext cx="1828800" cy="5189513"/>
              <a:chOff x="1005840" y="1211287"/>
              <a:chExt cx="1737360" cy="5189513"/>
            </a:xfrm>
          </p:grpSpPr>
          <p:sp>
            <p:nvSpPr>
              <p:cNvPr id="124" name="Rectangle 123">
                <a:extLst>
                  <a:ext uri="{FF2B5EF4-FFF2-40B4-BE49-F238E27FC236}">
                    <a16:creationId xmlns:a16="http://schemas.microsoft.com/office/drawing/2014/main" id="{3D3361AE-6DC0-4A69-8502-F2952AFB456A}"/>
                  </a:ext>
                </a:extLst>
              </p:cNvPr>
              <p:cNvSpPr/>
              <p:nvPr/>
            </p:nvSpPr>
            <p:spPr>
              <a:xfrm>
                <a:off x="1005840" y="1211287"/>
                <a:ext cx="1737360" cy="748275"/>
              </a:xfrm>
              <a:prstGeom prst="rect">
                <a:avLst/>
              </a:prstGeom>
              <a:noFill/>
              <a:ln w="9525" cap="flat" cmpd="sng" algn="ctr">
                <a:noFill/>
                <a:prstDash val="solid"/>
              </a:ln>
              <a:effectLst/>
            </p:spPr>
            <p:txBody>
              <a:bodyPr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230" fontAlgn="base">
                  <a:lnSpc>
                    <a:spcPct val="90000"/>
                  </a:lnSpc>
                  <a:defRPr/>
                </a:pPr>
                <a:r>
                  <a:rPr lang="en-US" sz="1400" dirty="0">
                    <a:solidFill>
                      <a:schemeClr val="tx1"/>
                    </a:solidFill>
                    <a:ea typeface="Kozuka Gothic Pro R" pitchFamily="34" charset="-128"/>
                  </a:rPr>
                  <a:t>Traditional</a:t>
                </a:r>
              </a:p>
              <a:p>
                <a:pPr marL="0" lvl="1" algn="ctr" defTabSz="1218230" fontAlgn="base">
                  <a:lnSpc>
                    <a:spcPct val="90000"/>
                  </a:lnSpc>
                  <a:defRPr/>
                </a:pPr>
                <a:r>
                  <a:rPr lang="en-US" sz="1400" dirty="0">
                    <a:solidFill>
                      <a:schemeClr val="tx1"/>
                    </a:solidFill>
                    <a:ea typeface="Kozuka Gothic Pro R" pitchFamily="34" charset="-128"/>
                  </a:rPr>
                  <a:t>on-premises</a:t>
                </a:r>
              </a:p>
            </p:txBody>
          </p:sp>
          <p:grpSp>
            <p:nvGrpSpPr>
              <p:cNvPr id="125" name="Group 124">
                <a:extLst>
                  <a:ext uri="{FF2B5EF4-FFF2-40B4-BE49-F238E27FC236}">
                    <a16:creationId xmlns:a16="http://schemas.microsoft.com/office/drawing/2014/main" id="{D9282DB0-0621-4736-8B52-D005A33FC013}"/>
                  </a:ext>
                </a:extLst>
              </p:cNvPr>
              <p:cNvGrpSpPr/>
              <p:nvPr/>
            </p:nvGrpSpPr>
            <p:grpSpPr>
              <a:xfrm>
                <a:off x="1005840" y="1920240"/>
                <a:ext cx="1737360" cy="4480560"/>
                <a:chOff x="1005840" y="1920240"/>
                <a:chExt cx="1737360" cy="4480560"/>
              </a:xfrm>
            </p:grpSpPr>
            <p:sp>
              <p:nvSpPr>
                <p:cNvPr id="126" name="Rectangle 125">
                  <a:extLst>
                    <a:ext uri="{FF2B5EF4-FFF2-40B4-BE49-F238E27FC236}">
                      <a16:creationId xmlns:a16="http://schemas.microsoft.com/office/drawing/2014/main" id="{737A5EC1-8488-4584-8A82-AE0665E0B452}"/>
                    </a:ext>
                  </a:extLst>
                </p:cNvPr>
                <p:cNvSpPr/>
                <p:nvPr/>
              </p:nvSpPr>
              <p:spPr>
                <a:xfrm>
                  <a:off x="1005840" y="594360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Networking</a:t>
                  </a:r>
                </a:p>
              </p:txBody>
            </p:sp>
            <p:sp>
              <p:nvSpPr>
                <p:cNvPr id="127" name="Rectangle 126">
                  <a:extLst>
                    <a:ext uri="{FF2B5EF4-FFF2-40B4-BE49-F238E27FC236}">
                      <a16:creationId xmlns:a16="http://schemas.microsoft.com/office/drawing/2014/main" id="{C247EA08-6335-46DF-B6A5-94A1A3FAF0B1}"/>
                    </a:ext>
                  </a:extLst>
                </p:cNvPr>
                <p:cNvSpPr/>
                <p:nvPr/>
              </p:nvSpPr>
              <p:spPr>
                <a:xfrm>
                  <a:off x="1005840" y="544068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Storage</a:t>
                  </a:r>
                </a:p>
              </p:txBody>
            </p:sp>
            <p:sp>
              <p:nvSpPr>
                <p:cNvPr id="128" name="Rectangle 127">
                  <a:extLst>
                    <a:ext uri="{FF2B5EF4-FFF2-40B4-BE49-F238E27FC236}">
                      <a16:creationId xmlns:a16="http://schemas.microsoft.com/office/drawing/2014/main" id="{592F6F4F-E783-4086-8E7F-1E02CA26EF4D}"/>
                    </a:ext>
                  </a:extLst>
                </p:cNvPr>
                <p:cNvSpPr/>
                <p:nvPr/>
              </p:nvSpPr>
              <p:spPr>
                <a:xfrm>
                  <a:off x="1005840" y="493776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Servers</a:t>
                  </a:r>
                </a:p>
              </p:txBody>
            </p:sp>
            <p:sp>
              <p:nvSpPr>
                <p:cNvPr id="129" name="Rectangle 128">
                  <a:extLst>
                    <a:ext uri="{FF2B5EF4-FFF2-40B4-BE49-F238E27FC236}">
                      <a16:creationId xmlns:a16="http://schemas.microsoft.com/office/drawing/2014/main" id="{F86BD13A-A479-4A52-85B1-74F724557660}"/>
                    </a:ext>
                  </a:extLst>
                </p:cNvPr>
                <p:cNvSpPr/>
                <p:nvPr/>
              </p:nvSpPr>
              <p:spPr>
                <a:xfrm>
                  <a:off x="1005840" y="393192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O/S</a:t>
                  </a:r>
                </a:p>
              </p:txBody>
            </p:sp>
            <p:sp>
              <p:nvSpPr>
                <p:cNvPr id="130" name="Rectangle 129">
                  <a:extLst>
                    <a:ext uri="{FF2B5EF4-FFF2-40B4-BE49-F238E27FC236}">
                      <a16:creationId xmlns:a16="http://schemas.microsoft.com/office/drawing/2014/main" id="{04EDC387-C9A0-42C9-A47D-F3C2A09EA903}"/>
                    </a:ext>
                  </a:extLst>
                </p:cNvPr>
                <p:cNvSpPr/>
                <p:nvPr/>
              </p:nvSpPr>
              <p:spPr>
                <a:xfrm>
                  <a:off x="1005840" y="342900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Middleware</a:t>
                  </a:r>
                </a:p>
              </p:txBody>
            </p:sp>
            <p:sp>
              <p:nvSpPr>
                <p:cNvPr id="131" name="Rectangle 130">
                  <a:extLst>
                    <a:ext uri="{FF2B5EF4-FFF2-40B4-BE49-F238E27FC236}">
                      <a16:creationId xmlns:a16="http://schemas.microsoft.com/office/drawing/2014/main" id="{3039D510-DE13-47AC-9137-F25068758C26}"/>
                    </a:ext>
                  </a:extLst>
                </p:cNvPr>
                <p:cNvSpPr/>
                <p:nvPr/>
              </p:nvSpPr>
              <p:spPr>
                <a:xfrm>
                  <a:off x="1005840" y="443484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Virtualization</a:t>
                  </a:r>
                </a:p>
              </p:txBody>
            </p:sp>
            <p:sp>
              <p:nvSpPr>
                <p:cNvPr id="132" name="Rectangle 131">
                  <a:extLst>
                    <a:ext uri="{FF2B5EF4-FFF2-40B4-BE49-F238E27FC236}">
                      <a16:creationId xmlns:a16="http://schemas.microsoft.com/office/drawing/2014/main" id="{9F413D0C-5452-4D80-8A25-82F71BAD5487}"/>
                    </a:ext>
                  </a:extLst>
                </p:cNvPr>
                <p:cNvSpPr/>
                <p:nvPr/>
              </p:nvSpPr>
              <p:spPr>
                <a:xfrm>
                  <a:off x="1005840" y="242316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Data</a:t>
                  </a:r>
                </a:p>
              </p:txBody>
            </p:sp>
            <p:sp>
              <p:nvSpPr>
                <p:cNvPr id="133" name="Rectangle 132">
                  <a:extLst>
                    <a:ext uri="{FF2B5EF4-FFF2-40B4-BE49-F238E27FC236}">
                      <a16:creationId xmlns:a16="http://schemas.microsoft.com/office/drawing/2014/main" id="{34EF0483-EDEB-48A1-A6F7-C3117047773C}"/>
                    </a:ext>
                  </a:extLst>
                </p:cNvPr>
                <p:cNvSpPr>
                  <a:spLocks/>
                </p:cNvSpPr>
                <p:nvPr/>
              </p:nvSpPr>
              <p:spPr>
                <a:xfrm>
                  <a:off x="1005840" y="192024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defRPr/>
                  </a:pPr>
                  <a:r>
                    <a:rPr lang="en-US" sz="1200" kern="0">
                      <a:solidFill>
                        <a:schemeClr val="bg1"/>
                      </a:solidFill>
                      <a:ea typeface="Segoe UI" pitchFamily="34" charset="0"/>
                      <a:cs typeface="Segoe UI" pitchFamily="34" charset="0"/>
                    </a:rPr>
                    <a:t>Applications</a:t>
                  </a:r>
                </a:p>
              </p:txBody>
            </p:sp>
            <p:sp>
              <p:nvSpPr>
                <p:cNvPr id="134" name="Rectangle 133">
                  <a:extLst>
                    <a:ext uri="{FF2B5EF4-FFF2-40B4-BE49-F238E27FC236}">
                      <a16:creationId xmlns:a16="http://schemas.microsoft.com/office/drawing/2014/main" id="{EF0CCED2-6915-458E-811C-CF1F43BECF78}"/>
                    </a:ext>
                  </a:extLst>
                </p:cNvPr>
                <p:cNvSpPr/>
                <p:nvPr/>
              </p:nvSpPr>
              <p:spPr>
                <a:xfrm>
                  <a:off x="1005840" y="292608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Runtime</a:t>
                  </a:r>
                </a:p>
              </p:txBody>
            </p:sp>
          </p:grpSp>
        </p:grpSp>
        <p:grpSp>
          <p:nvGrpSpPr>
            <p:cNvPr id="121" name="Group 120">
              <a:extLst>
                <a:ext uri="{FF2B5EF4-FFF2-40B4-BE49-F238E27FC236}">
                  <a16:creationId xmlns:a16="http://schemas.microsoft.com/office/drawing/2014/main" id="{FA01D636-50CA-4F9B-98D6-D7ADB5C4A056}"/>
                </a:ext>
              </a:extLst>
            </p:cNvPr>
            <p:cNvGrpSpPr/>
            <p:nvPr/>
          </p:nvGrpSpPr>
          <p:grpSpPr>
            <a:xfrm>
              <a:off x="325171" y="2148840"/>
              <a:ext cx="680669" cy="4023360"/>
              <a:chOff x="325171" y="2148840"/>
              <a:chExt cx="680669" cy="4023360"/>
            </a:xfrm>
          </p:grpSpPr>
          <p:sp>
            <p:nvSpPr>
              <p:cNvPr id="122" name="TextBox 52">
                <a:extLst>
                  <a:ext uri="{FF2B5EF4-FFF2-40B4-BE49-F238E27FC236}">
                    <a16:creationId xmlns:a16="http://schemas.microsoft.com/office/drawing/2014/main" id="{C2C9D48A-F291-4A24-B894-A035FA176796}"/>
                  </a:ext>
                </a:extLst>
              </p:cNvPr>
              <p:cNvSpPr txBox="1"/>
              <p:nvPr/>
            </p:nvSpPr>
            <p:spPr>
              <a:xfrm rot="16200000">
                <a:off x="-141360" y="3936737"/>
                <a:ext cx="1380630" cy="447567"/>
              </a:xfrm>
              <a:prstGeom prst="rect">
                <a:avLst/>
              </a:prstGeom>
              <a:noFill/>
            </p:spPr>
            <p:txBody>
              <a:bodyPr vert="horz" wrap="none" lIns="143428" tIns="89642" rIns="143428" bIns="896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dirty="0">
                    <a:ea typeface="Kozuka Gothic Pro R" pitchFamily="34" charset="-128"/>
                  </a:rPr>
                  <a:t>You manage</a:t>
                </a:r>
              </a:p>
            </p:txBody>
          </p:sp>
          <p:sp>
            <p:nvSpPr>
              <p:cNvPr id="123" name="Left Brace 122">
                <a:extLst>
                  <a:ext uri="{FF2B5EF4-FFF2-40B4-BE49-F238E27FC236}">
                    <a16:creationId xmlns:a16="http://schemas.microsoft.com/office/drawing/2014/main" id="{A4C9EFA9-F352-4127-8390-4812C1773545}"/>
                  </a:ext>
                </a:extLst>
              </p:cNvPr>
              <p:cNvSpPr/>
              <p:nvPr/>
            </p:nvSpPr>
            <p:spPr>
              <a:xfrm>
                <a:off x="731520" y="2148840"/>
                <a:ext cx="274320" cy="4023360"/>
              </a:xfrm>
              <a:prstGeom prst="leftBrace">
                <a:avLst>
                  <a:gd name="adj1" fmla="val 0"/>
                  <a:gd name="adj2" fmla="val 50000"/>
                </a:avLst>
              </a:prstGeom>
              <a:ln/>
            </p:spPr>
            <p:style>
              <a:lnRef idx="1">
                <a:schemeClr val="dk1"/>
              </a:lnRef>
              <a:fillRef idx="0">
                <a:schemeClr val="dk1"/>
              </a:fillRef>
              <a:effectRef idx="0">
                <a:schemeClr val="dk1"/>
              </a:effectRef>
              <a:fontRef idx="minor">
                <a:schemeClr val="tx1"/>
              </a:fontRef>
            </p:style>
            <p:txBody>
              <a:bodyPr lIns="143428" tIns="89642" rIns="143428" bIns="89642" rtlCol="0" anchor="ctr"/>
              <a:lstStyle/>
              <a:p>
                <a:pPr algn="ctr" defTabSz="1218330">
                  <a:lnSpc>
                    <a:spcPct val="90000"/>
                  </a:lnSpc>
                  <a:defRPr/>
                </a:pPr>
                <a:endParaRPr lang="en-US" sz="1200" kern="0" dirty="0">
                  <a:solidFill>
                    <a:schemeClr val="bg1"/>
                  </a:solidFill>
                  <a:ea typeface="Segoe UI" pitchFamily="34" charset="0"/>
                  <a:cs typeface="Segoe UI" pitchFamily="34" charset="0"/>
                </a:endParaRPr>
              </a:p>
            </p:txBody>
          </p:sp>
        </p:grpSp>
      </p:grpSp>
      <p:grpSp>
        <p:nvGrpSpPr>
          <p:cNvPr id="135" name="Group 134">
            <a:extLst>
              <a:ext uri="{FF2B5EF4-FFF2-40B4-BE49-F238E27FC236}">
                <a16:creationId xmlns:a16="http://schemas.microsoft.com/office/drawing/2014/main" id="{C0B7AA63-F618-4DDF-B20B-3E659AC37E3A}"/>
              </a:ext>
            </a:extLst>
          </p:cNvPr>
          <p:cNvGrpSpPr/>
          <p:nvPr/>
        </p:nvGrpSpPr>
        <p:grpSpPr>
          <a:xfrm>
            <a:off x="5251348" y="1642933"/>
            <a:ext cx="1946913" cy="3945026"/>
            <a:chOff x="5811571" y="1211287"/>
            <a:chExt cx="2509469" cy="5189513"/>
          </a:xfrm>
        </p:grpSpPr>
        <p:sp>
          <p:nvSpPr>
            <p:cNvPr id="136" name="Rectangle 135">
              <a:extLst>
                <a:ext uri="{FF2B5EF4-FFF2-40B4-BE49-F238E27FC236}">
                  <a16:creationId xmlns:a16="http://schemas.microsoft.com/office/drawing/2014/main" id="{5FCB9BFD-1551-4F82-AA2D-A4052BDA9CEB}"/>
                </a:ext>
              </a:extLst>
            </p:cNvPr>
            <p:cNvSpPr/>
            <p:nvPr/>
          </p:nvSpPr>
          <p:spPr>
            <a:xfrm>
              <a:off x="6492240" y="1211287"/>
              <a:ext cx="1828800" cy="748275"/>
            </a:xfrm>
            <a:prstGeom prst="rect">
              <a:avLst/>
            </a:prstGeom>
            <a:noFill/>
            <a:ln w="9525" cap="flat" cmpd="sng" algn="ctr">
              <a:noFill/>
              <a:prstDash val="solid"/>
            </a:ln>
            <a:effectLst/>
          </p:spPr>
          <p:txBody>
            <a:bodyPr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230" fontAlgn="base">
                <a:lnSpc>
                  <a:spcPct val="90000"/>
                </a:lnSpc>
                <a:defRPr/>
              </a:pPr>
              <a:r>
                <a:rPr lang="en-US" sz="1400" dirty="0">
                  <a:solidFill>
                    <a:schemeClr val="tx1"/>
                  </a:solidFill>
                  <a:ea typeface="Kozuka Gothic Pro R" pitchFamily="34" charset="-128"/>
                </a:rPr>
                <a:t>Platform</a:t>
              </a:r>
            </a:p>
            <a:p>
              <a:pPr marL="0" lvl="1" algn="ctr" defTabSz="1218230" fontAlgn="base">
                <a:lnSpc>
                  <a:spcPct val="90000"/>
                </a:lnSpc>
                <a:defRPr/>
              </a:pPr>
              <a:r>
                <a:rPr lang="en-US" sz="1400" dirty="0">
                  <a:solidFill>
                    <a:schemeClr val="tx1"/>
                  </a:solidFill>
                  <a:ea typeface="Kozuka Gothic Pro R" pitchFamily="34" charset="-128"/>
                </a:rPr>
                <a:t>(as a Service)</a:t>
              </a:r>
            </a:p>
          </p:txBody>
        </p:sp>
        <p:grpSp>
          <p:nvGrpSpPr>
            <p:cNvPr id="137" name="Group 136">
              <a:extLst>
                <a:ext uri="{FF2B5EF4-FFF2-40B4-BE49-F238E27FC236}">
                  <a16:creationId xmlns:a16="http://schemas.microsoft.com/office/drawing/2014/main" id="{37926095-2434-4E86-8E28-84E5893892A9}"/>
                </a:ext>
              </a:extLst>
            </p:cNvPr>
            <p:cNvGrpSpPr/>
            <p:nvPr/>
          </p:nvGrpSpPr>
          <p:grpSpPr>
            <a:xfrm>
              <a:off x="6492240" y="1920240"/>
              <a:ext cx="1828800" cy="960120"/>
              <a:chOff x="6492240" y="1920240"/>
              <a:chExt cx="1828800" cy="960120"/>
            </a:xfrm>
          </p:grpSpPr>
          <p:sp>
            <p:nvSpPr>
              <p:cNvPr id="152" name="Rectangle 151">
                <a:extLst>
                  <a:ext uri="{FF2B5EF4-FFF2-40B4-BE49-F238E27FC236}">
                    <a16:creationId xmlns:a16="http://schemas.microsoft.com/office/drawing/2014/main" id="{3C8B9C9A-3BFC-41F9-8B91-426A641D7A38}"/>
                  </a:ext>
                </a:extLst>
              </p:cNvPr>
              <p:cNvSpPr/>
              <p:nvPr/>
            </p:nvSpPr>
            <p:spPr>
              <a:xfrm>
                <a:off x="6492240" y="242316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Data</a:t>
                </a:r>
              </a:p>
            </p:txBody>
          </p:sp>
          <p:sp>
            <p:nvSpPr>
              <p:cNvPr id="153" name="Rectangle 152">
                <a:extLst>
                  <a:ext uri="{FF2B5EF4-FFF2-40B4-BE49-F238E27FC236}">
                    <a16:creationId xmlns:a16="http://schemas.microsoft.com/office/drawing/2014/main" id="{E69A60F4-6515-497B-B5C0-6024A5D3E702}"/>
                  </a:ext>
                </a:extLst>
              </p:cNvPr>
              <p:cNvSpPr>
                <a:spLocks/>
              </p:cNvSpPr>
              <p:nvPr/>
            </p:nvSpPr>
            <p:spPr>
              <a:xfrm>
                <a:off x="6492240" y="192024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defRPr/>
                </a:pPr>
                <a:r>
                  <a:rPr lang="en-US" sz="1200" kern="0">
                    <a:solidFill>
                      <a:schemeClr val="bg1"/>
                    </a:solidFill>
                    <a:ea typeface="Segoe UI" pitchFamily="34" charset="0"/>
                    <a:cs typeface="Segoe UI" pitchFamily="34" charset="0"/>
                  </a:rPr>
                  <a:t>Applications</a:t>
                </a:r>
              </a:p>
            </p:txBody>
          </p:sp>
        </p:grpSp>
        <p:grpSp>
          <p:nvGrpSpPr>
            <p:cNvPr id="138" name="Group 137">
              <a:extLst>
                <a:ext uri="{FF2B5EF4-FFF2-40B4-BE49-F238E27FC236}">
                  <a16:creationId xmlns:a16="http://schemas.microsoft.com/office/drawing/2014/main" id="{86A712F1-C5E4-4EC3-AADD-55E523D299EA}"/>
                </a:ext>
              </a:extLst>
            </p:cNvPr>
            <p:cNvGrpSpPr/>
            <p:nvPr/>
          </p:nvGrpSpPr>
          <p:grpSpPr>
            <a:xfrm>
              <a:off x="6492240" y="2926080"/>
              <a:ext cx="1828800" cy="3474720"/>
              <a:chOff x="6492240" y="2926080"/>
              <a:chExt cx="1828800" cy="3474720"/>
            </a:xfrm>
          </p:grpSpPr>
          <p:sp>
            <p:nvSpPr>
              <p:cNvPr id="145" name="Rectangle 144">
                <a:extLst>
                  <a:ext uri="{FF2B5EF4-FFF2-40B4-BE49-F238E27FC236}">
                    <a16:creationId xmlns:a16="http://schemas.microsoft.com/office/drawing/2014/main" id="{0D3DF0AD-3C8F-4539-B577-B99C286E0700}"/>
                  </a:ext>
                </a:extLst>
              </p:cNvPr>
              <p:cNvSpPr/>
              <p:nvPr/>
            </p:nvSpPr>
            <p:spPr>
              <a:xfrm>
                <a:off x="6492240" y="594360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Networking</a:t>
                </a:r>
              </a:p>
            </p:txBody>
          </p:sp>
          <p:sp>
            <p:nvSpPr>
              <p:cNvPr id="146" name="Rectangle 145">
                <a:extLst>
                  <a:ext uri="{FF2B5EF4-FFF2-40B4-BE49-F238E27FC236}">
                    <a16:creationId xmlns:a16="http://schemas.microsoft.com/office/drawing/2014/main" id="{EB9B9289-0E57-4651-9947-ADD22C83D855}"/>
                  </a:ext>
                </a:extLst>
              </p:cNvPr>
              <p:cNvSpPr/>
              <p:nvPr/>
            </p:nvSpPr>
            <p:spPr>
              <a:xfrm>
                <a:off x="6492240" y="544068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Storage</a:t>
                </a:r>
              </a:p>
            </p:txBody>
          </p:sp>
          <p:sp>
            <p:nvSpPr>
              <p:cNvPr id="147" name="Rectangle 146">
                <a:extLst>
                  <a:ext uri="{FF2B5EF4-FFF2-40B4-BE49-F238E27FC236}">
                    <a16:creationId xmlns:a16="http://schemas.microsoft.com/office/drawing/2014/main" id="{BFEFE9DC-7941-4C45-B380-7800906BC4AB}"/>
                  </a:ext>
                </a:extLst>
              </p:cNvPr>
              <p:cNvSpPr/>
              <p:nvPr/>
            </p:nvSpPr>
            <p:spPr>
              <a:xfrm>
                <a:off x="6492240" y="493776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Servers</a:t>
                </a:r>
              </a:p>
            </p:txBody>
          </p:sp>
          <p:sp>
            <p:nvSpPr>
              <p:cNvPr id="148" name="Rectangle 147">
                <a:extLst>
                  <a:ext uri="{FF2B5EF4-FFF2-40B4-BE49-F238E27FC236}">
                    <a16:creationId xmlns:a16="http://schemas.microsoft.com/office/drawing/2014/main" id="{F8FF3859-D6F5-4DFB-A273-C57957B978CE}"/>
                  </a:ext>
                </a:extLst>
              </p:cNvPr>
              <p:cNvSpPr/>
              <p:nvPr/>
            </p:nvSpPr>
            <p:spPr>
              <a:xfrm>
                <a:off x="6492240" y="443484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Virtualization</a:t>
                </a:r>
              </a:p>
            </p:txBody>
          </p:sp>
          <p:sp>
            <p:nvSpPr>
              <p:cNvPr id="149" name="Rectangle 148">
                <a:extLst>
                  <a:ext uri="{FF2B5EF4-FFF2-40B4-BE49-F238E27FC236}">
                    <a16:creationId xmlns:a16="http://schemas.microsoft.com/office/drawing/2014/main" id="{B988DCB3-1230-496D-B324-FB2B5B0E6255}"/>
                  </a:ext>
                </a:extLst>
              </p:cNvPr>
              <p:cNvSpPr/>
              <p:nvPr/>
            </p:nvSpPr>
            <p:spPr>
              <a:xfrm>
                <a:off x="6492240" y="393192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O/S</a:t>
                </a:r>
              </a:p>
            </p:txBody>
          </p:sp>
          <p:sp>
            <p:nvSpPr>
              <p:cNvPr id="150" name="Rectangle 149">
                <a:extLst>
                  <a:ext uri="{FF2B5EF4-FFF2-40B4-BE49-F238E27FC236}">
                    <a16:creationId xmlns:a16="http://schemas.microsoft.com/office/drawing/2014/main" id="{7664788E-524D-4E22-9D3E-AF4A0477FD01}"/>
                  </a:ext>
                </a:extLst>
              </p:cNvPr>
              <p:cNvSpPr/>
              <p:nvPr/>
            </p:nvSpPr>
            <p:spPr>
              <a:xfrm>
                <a:off x="6492240" y="342900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Middleware</a:t>
                </a:r>
              </a:p>
            </p:txBody>
          </p:sp>
          <p:sp>
            <p:nvSpPr>
              <p:cNvPr id="151" name="Rectangle 150">
                <a:extLst>
                  <a:ext uri="{FF2B5EF4-FFF2-40B4-BE49-F238E27FC236}">
                    <a16:creationId xmlns:a16="http://schemas.microsoft.com/office/drawing/2014/main" id="{17C19E66-A00E-4F90-ACC8-78E39B556170}"/>
                  </a:ext>
                </a:extLst>
              </p:cNvPr>
              <p:cNvSpPr/>
              <p:nvPr/>
            </p:nvSpPr>
            <p:spPr>
              <a:xfrm>
                <a:off x="6492240" y="292608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Runtime</a:t>
                </a:r>
              </a:p>
            </p:txBody>
          </p:sp>
        </p:grpSp>
        <p:grpSp>
          <p:nvGrpSpPr>
            <p:cNvPr id="139" name="Group 138">
              <a:extLst>
                <a:ext uri="{FF2B5EF4-FFF2-40B4-BE49-F238E27FC236}">
                  <a16:creationId xmlns:a16="http://schemas.microsoft.com/office/drawing/2014/main" id="{9F753943-33C0-4A2E-BFE9-490EBD147D4D}"/>
                </a:ext>
              </a:extLst>
            </p:cNvPr>
            <p:cNvGrpSpPr/>
            <p:nvPr/>
          </p:nvGrpSpPr>
          <p:grpSpPr>
            <a:xfrm>
              <a:off x="5832221" y="1965960"/>
              <a:ext cx="660019" cy="914400"/>
              <a:chOff x="5832221" y="1965960"/>
              <a:chExt cx="660019" cy="914400"/>
            </a:xfrm>
          </p:grpSpPr>
          <p:sp>
            <p:nvSpPr>
              <p:cNvPr id="143" name="TextBox 52">
                <a:extLst>
                  <a:ext uri="{FF2B5EF4-FFF2-40B4-BE49-F238E27FC236}">
                    <a16:creationId xmlns:a16="http://schemas.microsoft.com/office/drawing/2014/main" id="{E8FF3282-B610-49B4-ADC8-D759DC5F43BA}"/>
                  </a:ext>
                </a:extLst>
              </p:cNvPr>
              <p:cNvSpPr txBox="1"/>
              <p:nvPr/>
            </p:nvSpPr>
            <p:spPr>
              <a:xfrm rot="16200000">
                <a:off x="5578154" y="2220027"/>
                <a:ext cx="914400" cy="406265"/>
              </a:xfrm>
              <a:prstGeom prst="rect">
                <a:avLst/>
              </a:prstGeom>
              <a:noFill/>
            </p:spPr>
            <p:txBody>
              <a:bodyPr vert="horz" wrap="none" lIns="143428" tIns="89642" rIns="143428" bIns="8964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dirty="0">
                    <a:ea typeface="Kozuka Gothic Pro R" pitchFamily="34" charset="-128"/>
                  </a:rPr>
                  <a:t>You manage</a:t>
                </a:r>
              </a:p>
            </p:txBody>
          </p:sp>
          <p:sp>
            <p:nvSpPr>
              <p:cNvPr id="144" name="Left Brace 143">
                <a:extLst>
                  <a:ext uri="{FF2B5EF4-FFF2-40B4-BE49-F238E27FC236}">
                    <a16:creationId xmlns:a16="http://schemas.microsoft.com/office/drawing/2014/main" id="{DF0E0AF8-E0F2-4A66-A340-B3ED3FB4D915}"/>
                  </a:ext>
                </a:extLst>
              </p:cNvPr>
              <p:cNvSpPr/>
              <p:nvPr/>
            </p:nvSpPr>
            <p:spPr>
              <a:xfrm>
                <a:off x="6217920" y="2148839"/>
                <a:ext cx="274320" cy="457200"/>
              </a:xfrm>
              <a:prstGeom prst="leftBrace">
                <a:avLst>
                  <a:gd name="adj1" fmla="val 0"/>
                  <a:gd name="adj2" fmla="val 50000"/>
                </a:avLst>
              </a:prstGeom>
              <a:ln/>
            </p:spPr>
            <p:style>
              <a:lnRef idx="1">
                <a:schemeClr val="dk1"/>
              </a:lnRef>
              <a:fillRef idx="0">
                <a:schemeClr val="dk1"/>
              </a:fillRef>
              <a:effectRef idx="0">
                <a:schemeClr val="dk1"/>
              </a:effectRef>
              <a:fontRef idx="minor">
                <a:schemeClr val="tx1"/>
              </a:fontRef>
            </p:style>
            <p:txBody>
              <a:bodyPr lIns="143428" tIns="89642" rIns="143428" bIns="89642" rtlCol="0" anchor="ctr"/>
              <a:lstStyle/>
              <a:p>
                <a:pPr algn="ctr" defTabSz="1218330">
                  <a:lnSpc>
                    <a:spcPct val="90000"/>
                  </a:lnSpc>
                  <a:defRPr/>
                </a:pPr>
                <a:endParaRPr lang="en-US" sz="1200" kern="0" dirty="0">
                  <a:solidFill>
                    <a:schemeClr val="bg1"/>
                  </a:solidFill>
                  <a:ea typeface="Segoe UI" pitchFamily="34" charset="0"/>
                  <a:cs typeface="Segoe UI" pitchFamily="34" charset="0"/>
                </a:endParaRPr>
              </a:p>
            </p:txBody>
          </p:sp>
        </p:grpSp>
        <p:grpSp>
          <p:nvGrpSpPr>
            <p:cNvPr id="140" name="Group 139">
              <a:extLst>
                <a:ext uri="{FF2B5EF4-FFF2-40B4-BE49-F238E27FC236}">
                  <a16:creationId xmlns:a16="http://schemas.microsoft.com/office/drawing/2014/main" id="{D7794435-8423-471C-BDE5-AE64335F99CF}"/>
                </a:ext>
              </a:extLst>
            </p:cNvPr>
            <p:cNvGrpSpPr/>
            <p:nvPr/>
          </p:nvGrpSpPr>
          <p:grpSpPr>
            <a:xfrm>
              <a:off x="5811571" y="3154680"/>
              <a:ext cx="680669" cy="3017520"/>
              <a:chOff x="5811571" y="3154680"/>
              <a:chExt cx="680669" cy="3017520"/>
            </a:xfrm>
          </p:grpSpPr>
          <p:sp>
            <p:nvSpPr>
              <p:cNvPr id="141" name="TextBox 52">
                <a:extLst>
                  <a:ext uri="{FF2B5EF4-FFF2-40B4-BE49-F238E27FC236}">
                    <a16:creationId xmlns:a16="http://schemas.microsoft.com/office/drawing/2014/main" id="{B2A1F806-CC84-4790-BD7E-DBDE38C25764}"/>
                  </a:ext>
                </a:extLst>
              </p:cNvPr>
              <p:cNvSpPr txBox="1"/>
              <p:nvPr/>
            </p:nvSpPr>
            <p:spPr>
              <a:xfrm rot="16200000">
                <a:off x="5025826" y="4439658"/>
                <a:ext cx="2019056" cy="447566"/>
              </a:xfrm>
              <a:prstGeom prst="rect">
                <a:avLst/>
              </a:prstGeom>
              <a:noFill/>
            </p:spPr>
            <p:txBody>
              <a:bodyPr vert="horz" wrap="none" lIns="143428" tIns="89642" rIns="143428" bIns="896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dirty="0">
                    <a:ea typeface="Kozuka Gothic Pro R" pitchFamily="34" charset="-128"/>
                  </a:rPr>
                  <a:t>Managed by vendor</a:t>
                </a:r>
              </a:p>
            </p:txBody>
          </p:sp>
          <p:sp>
            <p:nvSpPr>
              <p:cNvPr id="142" name="Left Brace 141">
                <a:extLst>
                  <a:ext uri="{FF2B5EF4-FFF2-40B4-BE49-F238E27FC236}">
                    <a16:creationId xmlns:a16="http://schemas.microsoft.com/office/drawing/2014/main" id="{20AE2A30-3082-4CC0-85B0-07CCC64E4FF7}"/>
                  </a:ext>
                </a:extLst>
              </p:cNvPr>
              <p:cNvSpPr/>
              <p:nvPr/>
            </p:nvSpPr>
            <p:spPr>
              <a:xfrm>
                <a:off x="6217920" y="3154680"/>
                <a:ext cx="274320" cy="3017520"/>
              </a:xfrm>
              <a:prstGeom prst="leftBrace">
                <a:avLst>
                  <a:gd name="adj1" fmla="val 0"/>
                  <a:gd name="adj2" fmla="val 50000"/>
                </a:avLst>
              </a:prstGeom>
              <a:ln/>
            </p:spPr>
            <p:style>
              <a:lnRef idx="1">
                <a:schemeClr val="dk1"/>
              </a:lnRef>
              <a:fillRef idx="0">
                <a:schemeClr val="dk1"/>
              </a:fillRef>
              <a:effectRef idx="0">
                <a:schemeClr val="dk1"/>
              </a:effectRef>
              <a:fontRef idx="minor">
                <a:schemeClr val="tx1"/>
              </a:fontRef>
            </p:style>
            <p:txBody>
              <a:bodyPr lIns="143428" tIns="89642" rIns="143428" bIns="89642" rtlCol="0" anchor="ctr"/>
              <a:lstStyle/>
              <a:p>
                <a:pPr algn="ctr" defTabSz="1218330">
                  <a:lnSpc>
                    <a:spcPct val="90000"/>
                  </a:lnSpc>
                  <a:defRPr/>
                </a:pPr>
                <a:endParaRPr lang="en-US" sz="1200" kern="0">
                  <a:solidFill>
                    <a:schemeClr val="bg1"/>
                  </a:solidFill>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F519A23B-6EC2-4353-91A2-DD7E7C325FE1}"/>
              </a:ext>
            </a:extLst>
          </p:cNvPr>
          <p:cNvGrpSpPr/>
          <p:nvPr/>
        </p:nvGrpSpPr>
        <p:grpSpPr>
          <a:xfrm>
            <a:off x="7357056" y="1642933"/>
            <a:ext cx="1904577" cy="3945027"/>
            <a:chOff x="325170" y="1211287"/>
            <a:chExt cx="2454902" cy="5189513"/>
          </a:xfrm>
        </p:grpSpPr>
        <p:grpSp>
          <p:nvGrpSpPr>
            <p:cNvPr id="155" name="Group 154">
              <a:extLst>
                <a:ext uri="{FF2B5EF4-FFF2-40B4-BE49-F238E27FC236}">
                  <a16:creationId xmlns:a16="http://schemas.microsoft.com/office/drawing/2014/main" id="{CD0BFB8E-FB66-4D03-87B7-BF26523DB370}"/>
                </a:ext>
              </a:extLst>
            </p:cNvPr>
            <p:cNvGrpSpPr/>
            <p:nvPr/>
          </p:nvGrpSpPr>
          <p:grpSpPr>
            <a:xfrm>
              <a:off x="951272" y="1211287"/>
              <a:ext cx="1828800" cy="5189513"/>
              <a:chOff x="954001" y="1211287"/>
              <a:chExt cx="1737360" cy="5189513"/>
            </a:xfrm>
          </p:grpSpPr>
          <p:sp>
            <p:nvSpPr>
              <p:cNvPr id="159" name="Rectangle 158">
                <a:extLst>
                  <a:ext uri="{FF2B5EF4-FFF2-40B4-BE49-F238E27FC236}">
                    <a16:creationId xmlns:a16="http://schemas.microsoft.com/office/drawing/2014/main" id="{03E18FDB-BAB5-4EBD-AE4A-920A3658E0E0}"/>
                  </a:ext>
                </a:extLst>
              </p:cNvPr>
              <p:cNvSpPr/>
              <p:nvPr/>
            </p:nvSpPr>
            <p:spPr>
              <a:xfrm>
                <a:off x="954001" y="1211287"/>
                <a:ext cx="1737360" cy="748275"/>
              </a:xfrm>
              <a:prstGeom prst="rect">
                <a:avLst/>
              </a:prstGeom>
              <a:noFill/>
              <a:ln w="9525" cap="flat" cmpd="sng" algn="ctr">
                <a:noFill/>
                <a:prstDash val="solid"/>
              </a:ln>
              <a:effectLst/>
            </p:spPr>
            <p:txBody>
              <a:bodyPr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230" fontAlgn="base">
                  <a:lnSpc>
                    <a:spcPct val="90000"/>
                  </a:lnSpc>
                  <a:defRPr/>
                </a:pPr>
                <a:r>
                  <a:rPr lang="en-US" sz="1400" dirty="0">
                    <a:solidFill>
                      <a:schemeClr val="tx1"/>
                    </a:solidFill>
                    <a:ea typeface="Kozuka Gothic Pro R" pitchFamily="34" charset="-128"/>
                  </a:rPr>
                  <a:t>Software</a:t>
                </a:r>
              </a:p>
              <a:p>
                <a:pPr marL="0" lvl="1" algn="ctr" defTabSz="1218230" fontAlgn="base">
                  <a:lnSpc>
                    <a:spcPct val="90000"/>
                  </a:lnSpc>
                  <a:defRPr/>
                </a:pPr>
                <a:r>
                  <a:rPr lang="en-US" sz="1400" dirty="0">
                    <a:solidFill>
                      <a:schemeClr val="tx1"/>
                    </a:solidFill>
                    <a:ea typeface="Kozuka Gothic Pro R" pitchFamily="34" charset="-128"/>
                  </a:rPr>
                  <a:t>(as a Service)</a:t>
                </a:r>
              </a:p>
            </p:txBody>
          </p:sp>
          <p:grpSp>
            <p:nvGrpSpPr>
              <p:cNvPr id="160" name="Group 159">
                <a:extLst>
                  <a:ext uri="{FF2B5EF4-FFF2-40B4-BE49-F238E27FC236}">
                    <a16:creationId xmlns:a16="http://schemas.microsoft.com/office/drawing/2014/main" id="{0DBE10EF-B874-4DF1-B352-FCF4DC615AB4}"/>
                  </a:ext>
                </a:extLst>
              </p:cNvPr>
              <p:cNvGrpSpPr/>
              <p:nvPr/>
            </p:nvGrpSpPr>
            <p:grpSpPr>
              <a:xfrm>
                <a:off x="954001" y="1920240"/>
                <a:ext cx="1737360" cy="4480560"/>
                <a:chOff x="954001" y="1920240"/>
                <a:chExt cx="1737360" cy="4480560"/>
              </a:xfrm>
            </p:grpSpPr>
            <p:sp>
              <p:nvSpPr>
                <p:cNvPr id="161" name="Rectangle 160">
                  <a:extLst>
                    <a:ext uri="{FF2B5EF4-FFF2-40B4-BE49-F238E27FC236}">
                      <a16:creationId xmlns:a16="http://schemas.microsoft.com/office/drawing/2014/main" id="{29D7A6E0-4B90-4D5A-B51C-67D40ACDA066}"/>
                    </a:ext>
                  </a:extLst>
                </p:cNvPr>
                <p:cNvSpPr/>
                <p:nvPr/>
              </p:nvSpPr>
              <p:spPr>
                <a:xfrm>
                  <a:off x="954001" y="544068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Storage</a:t>
                  </a:r>
                </a:p>
              </p:txBody>
            </p:sp>
            <p:sp>
              <p:nvSpPr>
                <p:cNvPr id="162" name="Rectangle 161">
                  <a:extLst>
                    <a:ext uri="{FF2B5EF4-FFF2-40B4-BE49-F238E27FC236}">
                      <a16:creationId xmlns:a16="http://schemas.microsoft.com/office/drawing/2014/main" id="{5B78F20E-0873-45D1-A403-5A36748743F4}"/>
                    </a:ext>
                  </a:extLst>
                </p:cNvPr>
                <p:cNvSpPr/>
                <p:nvPr/>
              </p:nvSpPr>
              <p:spPr>
                <a:xfrm>
                  <a:off x="954001" y="493776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Servers</a:t>
                  </a:r>
                </a:p>
              </p:txBody>
            </p:sp>
            <p:sp>
              <p:nvSpPr>
                <p:cNvPr id="163" name="Rectangle 162">
                  <a:extLst>
                    <a:ext uri="{FF2B5EF4-FFF2-40B4-BE49-F238E27FC236}">
                      <a16:creationId xmlns:a16="http://schemas.microsoft.com/office/drawing/2014/main" id="{E53BFFB1-7C71-419D-9578-76F5E0891E57}"/>
                    </a:ext>
                  </a:extLst>
                </p:cNvPr>
                <p:cNvSpPr/>
                <p:nvPr/>
              </p:nvSpPr>
              <p:spPr>
                <a:xfrm>
                  <a:off x="954001" y="393192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O/S</a:t>
                  </a:r>
                </a:p>
              </p:txBody>
            </p:sp>
            <p:sp>
              <p:nvSpPr>
                <p:cNvPr id="164" name="Rectangle 163">
                  <a:extLst>
                    <a:ext uri="{FF2B5EF4-FFF2-40B4-BE49-F238E27FC236}">
                      <a16:creationId xmlns:a16="http://schemas.microsoft.com/office/drawing/2014/main" id="{6B54CC89-4FD1-40DC-AB77-2385F8780CDC}"/>
                    </a:ext>
                  </a:extLst>
                </p:cNvPr>
                <p:cNvSpPr/>
                <p:nvPr/>
              </p:nvSpPr>
              <p:spPr>
                <a:xfrm>
                  <a:off x="954001" y="342900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Middleware</a:t>
                  </a:r>
                </a:p>
              </p:txBody>
            </p:sp>
            <p:sp>
              <p:nvSpPr>
                <p:cNvPr id="165" name="Rectangle 164">
                  <a:extLst>
                    <a:ext uri="{FF2B5EF4-FFF2-40B4-BE49-F238E27FC236}">
                      <a16:creationId xmlns:a16="http://schemas.microsoft.com/office/drawing/2014/main" id="{C7CE8A88-3852-49D4-A367-AA335B13056F}"/>
                    </a:ext>
                  </a:extLst>
                </p:cNvPr>
                <p:cNvSpPr/>
                <p:nvPr/>
              </p:nvSpPr>
              <p:spPr>
                <a:xfrm>
                  <a:off x="954001" y="443484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Virtualization</a:t>
                  </a:r>
                </a:p>
              </p:txBody>
            </p:sp>
            <p:sp>
              <p:nvSpPr>
                <p:cNvPr id="166" name="Rectangle 165">
                  <a:extLst>
                    <a:ext uri="{FF2B5EF4-FFF2-40B4-BE49-F238E27FC236}">
                      <a16:creationId xmlns:a16="http://schemas.microsoft.com/office/drawing/2014/main" id="{A980096E-6166-4BD1-AD21-4D983CADE806}"/>
                    </a:ext>
                  </a:extLst>
                </p:cNvPr>
                <p:cNvSpPr/>
                <p:nvPr/>
              </p:nvSpPr>
              <p:spPr>
                <a:xfrm>
                  <a:off x="954001" y="242316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Data</a:t>
                  </a:r>
                </a:p>
              </p:txBody>
            </p:sp>
            <p:sp>
              <p:nvSpPr>
                <p:cNvPr id="167" name="Rectangle 166">
                  <a:extLst>
                    <a:ext uri="{FF2B5EF4-FFF2-40B4-BE49-F238E27FC236}">
                      <a16:creationId xmlns:a16="http://schemas.microsoft.com/office/drawing/2014/main" id="{11C5F032-2D3E-48A6-B58D-AEB51BD04A7A}"/>
                    </a:ext>
                  </a:extLst>
                </p:cNvPr>
                <p:cNvSpPr/>
                <p:nvPr/>
              </p:nvSpPr>
              <p:spPr>
                <a:xfrm>
                  <a:off x="954001" y="292608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Runtime</a:t>
                  </a:r>
                </a:p>
              </p:txBody>
            </p:sp>
            <p:sp>
              <p:nvSpPr>
                <p:cNvPr id="168" name="Rectangle 167">
                  <a:extLst>
                    <a:ext uri="{FF2B5EF4-FFF2-40B4-BE49-F238E27FC236}">
                      <a16:creationId xmlns:a16="http://schemas.microsoft.com/office/drawing/2014/main" id="{F785C7D0-2668-4A1A-897B-969F30B02A7D}"/>
                    </a:ext>
                  </a:extLst>
                </p:cNvPr>
                <p:cNvSpPr/>
                <p:nvPr/>
              </p:nvSpPr>
              <p:spPr>
                <a:xfrm>
                  <a:off x="954001" y="594360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Networking</a:t>
                  </a:r>
                </a:p>
              </p:txBody>
            </p:sp>
            <p:sp>
              <p:nvSpPr>
                <p:cNvPr id="169" name="Rectangle 168">
                  <a:extLst>
                    <a:ext uri="{FF2B5EF4-FFF2-40B4-BE49-F238E27FC236}">
                      <a16:creationId xmlns:a16="http://schemas.microsoft.com/office/drawing/2014/main" id="{AE007A66-B553-492D-A68F-74AA51D37551}"/>
                    </a:ext>
                  </a:extLst>
                </p:cNvPr>
                <p:cNvSpPr>
                  <a:spLocks/>
                </p:cNvSpPr>
                <p:nvPr/>
              </p:nvSpPr>
              <p:spPr>
                <a:xfrm>
                  <a:off x="954001" y="192024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defRPr/>
                  </a:pPr>
                  <a:r>
                    <a:rPr lang="en-US" sz="1200" kern="0">
                      <a:solidFill>
                        <a:schemeClr val="bg1"/>
                      </a:solidFill>
                      <a:ea typeface="Segoe UI" pitchFamily="34" charset="0"/>
                      <a:cs typeface="Segoe UI" pitchFamily="34" charset="0"/>
                    </a:rPr>
                    <a:t>Applications</a:t>
                  </a:r>
                </a:p>
              </p:txBody>
            </p:sp>
          </p:grpSp>
        </p:grpSp>
        <p:grpSp>
          <p:nvGrpSpPr>
            <p:cNvPr id="156" name="Group 155">
              <a:extLst>
                <a:ext uri="{FF2B5EF4-FFF2-40B4-BE49-F238E27FC236}">
                  <a16:creationId xmlns:a16="http://schemas.microsoft.com/office/drawing/2014/main" id="{A41B24A1-92C4-4F5A-A3D2-AB11FA8B740E}"/>
                </a:ext>
              </a:extLst>
            </p:cNvPr>
            <p:cNvGrpSpPr/>
            <p:nvPr/>
          </p:nvGrpSpPr>
          <p:grpSpPr>
            <a:xfrm>
              <a:off x="325170" y="2148840"/>
              <a:ext cx="680670" cy="4023360"/>
              <a:chOff x="325170" y="2148840"/>
              <a:chExt cx="680670" cy="4023360"/>
            </a:xfrm>
          </p:grpSpPr>
          <p:sp>
            <p:nvSpPr>
              <p:cNvPr id="157" name="Left Brace 156">
                <a:extLst>
                  <a:ext uri="{FF2B5EF4-FFF2-40B4-BE49-F238E27FC236}">
                    <a16:creationId xmlns:a16="http://schemas.microsoft.com/office/drawing/2014/main" id="{355634F5-E0A3-4E69-B197-D48DDB34733D}"/>
                  </a:ext>
                </a:extLst>
              </p:cNvPr>
              <p:cNvSpPr/>
              <p:nvPr/>
            </p:nvSpPr>
            <p:spPr>
              <a:xfrm>
                <a:off x="731520" y="2148840"/>
                <a:ext cx="274320" cy="4023360"/>
              </a:xfrm>
              <a:prstGeom prst="leftBrace">
                <a:avLst>
                  <a:gd name="adj1" fmla="val 0"/>
                  <a:gd name="adj2" fmla="val 50000"/>
                </a:avLst>
              </a:prstGeom>
              <a:ln/>
            </p:spPr>
            <p:style>
              <a:lnRef idx="1">
                <a:schemeClr val="dk1"/>
              </a:lnRef>
              <a:fillRef idx="0">
                <a:schemeClr val="dk1"/>
              </a:fillRef>
              <a:effectRef idx="0">
                <a:schemeClr val="dk1"/>
              </a:effectRef>
              <a:fontRef idx="minor">
                <a:schemeClr val="tx1"/>
              </a:fontRef>
            </p:style>
            <p:txBody>
              <a:bodyPr lIns="143428" tIns="89642" rIns="143428" bIns="89642" rtlCol="0" anchor="ctr"/>
              <a:lstStyle/>
              <a:p>
                <a:pPr algn="ctr" defTabSz="1218330">
                  <a:lnSpc>
                    <a:spcPct val="90000"/>
                  </a:lnSpc>
                  <a:defRPr/>
                </a:pPr>
                <a:endParaRPr lang="en-US" sz="1200" kern="0" dirty="0">
                  <a:ea typeface="Segoe UI" pitchFamily="34" charset="0"/>
                  <a:cs typeface="Segoe UI" pitchFamily="34" charset="0"/>
                </a:endParaRPr>
              </a:p>
            </p:txBody>
          </p:sp>
          <p:sp>
            <p:nvSpPr>
              <p:cNvPr id="158" name="TextBox 52">
                <a:extLst>
                  <a:ext uri="{FF2B5EF4-FFF2-40B4-BE49-F238E27FC236}">
                    <a16:creationId xmlns:a16="http://schemas.microsoft.com/office/drawing/2014/main" id="{758AE8EB-3F28-4D43-83A9-A6BEE50148AF}"/>
                  </a:ext>
                </a:extLst>
              </p:cNvPr>
              <p:cNvSpPr txBox="1"/>
              <p:nvPr/>
            </p:nvSpPr>
            <p:spPr>
              <a:xfrm rot="16200000">
                <a:off x="-460574" y="3936737"/>
                <a:ext cx="2019055" cy="447567"/>
              </a:xfrm>
              <a:prstGeom prst="rect">
                <a:avLst/>
              </a:prstGeom>
              <a:noFill/>
            </p:spPr>
            <p:txBody>
              <a:bodyPr vert="horz" wrap="none" lIns="143428" tIns="89642" rIns="143428" bIns="896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dirty="0">
                    <a:ea typeface="Kozuka Gothic Pro R" pitchFamily="34" charset="-128"/>
                  </a:rPr>
                  <a:t>Managed by vendor</a:t>
                </a:r>
              </a:p>
            </p:txBody>
          </p:sp>
        </p:grpSp>
      </p:grpSp>
      <p:grpSp>
        <p:nvGrpSpPr>
          <p:cNvPr id="170" name="Group 169">
            <a:extLst>
              <a:ext uri="{FF2B5EF4-FFF2-40B4-BE49-F238E27FC236}">
                <a16:creationId xmlns:a16="http://schemas.microsoft.com/office/drawing/2014/main" id="{4F6D9421-BCD2-4F55-8A64-2DB5ADC786F3}"/>
              </a:ext>
            </a:extLst>
          </p:cNvPr>
          <p:cNvGrpSpPr/>
          <p:nvPr/>
        </p:nvGrpSpPr>
        <p:grpSpPr>
          <a:xfrm>
            <a:off x="3155473" y="1642934"/>
            <a:ext cx="1946911" cy="3945025"/>
            <a:chOff x="3048052" y="1211287"/>
            <a:chExt cx="2509468" cy="5189513"/>
          </a:xfrm>
        </p:grpSpPr>
        <p:grpSp>
          <p:nvGrpSpPr>
            <p:cNvPr id="171" name="Group 170">
              <a:extLst>
                <a:ext uri="{FF2B5EF4-FFF2-40B4-BE49-F238E27FC236}">
                  <a16:creationId xmlns:a16="http://schemas.microsoft.com/office/drawing/2014/main" id="{02C635B3-637F-4987-BFED-41EC10B9D62D}"/>
                </a:ext>
              </a:extLst>
            </p:cNvPr>
            <p:cNvGrpSpPr/>
            <p:nvPr/>
          </p:nvGrpSpPr>
          <p:grpSpPr>
            <a:xfrm>
              <a:off x="3728720" y="1211287"/>
              <a:ext cx="1828800" cy="5189513"/>
              <a:chOff x="3728720" y="1211287"/>
              <a:chExt cx="1828800" cy="5189513"/>
            </a:xfrm>
          </p:grpSpPr>
          <p:sp>
            <p:nvSpPr>
              <p:cNvPr id="178" name="Rectangle 177">
                <a:extLst>
                  <a:ext uri="{FF2B5EF4-FFF2-40B4-BE49-F238E27FC236}">
                    <a16:creationId xmlns:a16="http://schemas.microsoft.com/office/drawing/2014/main" id="{59686D02-73F7-47EF-A28E-4CB520365DA1}"/>
                  </a:ext>
                </a:extLst>
              </p:cNvPr>
              <p:cNvSpPr/>
              <p:nvPr/>
            </p:nvSpPr>
            <p:spPr>
              <a:xfrm>
                <a:off x="3728720" y="1211287"/>
                <a:ext cx="1828800" cy="748276"/>
              </a:xfrm>
              <a:prstGeom prst="rect">
                <a:avLst/>
              </a:prstGeom>
              <a:noFill/>
              <a:ln w="9525" cap="flat" cmpd="sng" algn="ctr">
                <a:noFill/>
                <a:prstDash val="solid"/>
              </a:ln>
              <a:effectLst/>
            </p:spPr>
            <p:txBody>
              <a:bodyPr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230" fontAlgn="base">
                  <a:lnSpc>
                    <a:spcPct val="90000"/>
                  </a:lnSpc>
                  <a:defRPr/>
                </a:pPr>
                <a:r>
                  <a:rPr lang="en-US" sz="1400" dirty="0">
                    <a:solidFill>
                      <a:schemeClr val="tx1"/>
                    </a:solidFill>
                    <a:ea typeface="Kozuka Gothic Pro R" pitchFamily="34" charset="-128"/>
                  </a:rPr>
                  <a:t>Infrastructure</a:t>
                </a:r>
              </a:p>
              <a:p>
                <a:pPr marL="0" lvl="1" algn="ctr" defTabSz="1218230" fontAlgn="base">
                  <a:lnSpc>
                    <a:spcPct val="90000"/>
                  </a:lnSpc>
                  <a:defRPr/>
                </a:pPr>
                <a:r>
                  <a:rPr lang="en-US" sz="1400" dirty="0">
                    <a:solidFill>
                      <a:schemeClr val="tx1"/>
                    </a:solidFill>
                    <a:ea typeface="Kozuka Gothic Pro R" pitchFamily="34" charset="-128"/>
                  </a:rPr>
                  <a:t>(as a Service)</a:t>
                </a:r>
              </a:p>
            </p:txBody>
          </p:sp>
          <p:grpSp>
            <p:nvGrpSpPr>
              <p:cNvPr id="179" name="Group 178">
                <a:extLst>
                  <a:ext uri="{FF2B5EF4-FFF2-40B4-BE49-F238E27FC236}">
                    <a16:creationId xmlns:a16="http://schemas.microsoft.com/office/drawing/2014/main" id="{E4D9B964-2677-42C3-8671-26AC0820C407}"/>
                  </a:ext>
                </a:extLst>
              </p:cNvPr>
              <p:cNvGrpSpPr/>
              <p:nvPr/>
            </p:nvGrpSpPr>
            <p:grpSpPr>
              <a:xfrm>
                <a:off x="3728720" y="4434840"/>
                <a:ext cx="1828800" cy="1965960"/>
                <a:chOff x="3728720" y="4434840"/>
                <a:chExt cx="1828800" cy="1965960"/>
              </a:xfrm>
              <a:solidFill>
                <a:schemeClr val="accent2"/>
              </a:solidFill>
            </p:grpSpPr>
            <p:sp>
              <p:nvSpPr>
                <p:cNvPr id="186" name="Rectangle 185">
                  <a:extLst>
                    <a:ext uri="{FF2B5EF4-FFF2-40B4-BE49-F238E27FC236}">
                      <a16:creationId xmlns:a16="http://schemas.microsoft.com/office/drawing/2014/main" id="{E785BDC7-DB1F-4431-89E3-21CD176D738A}"/>
                    </a:ext>
                  </a:extLst>
                </p:cNvPr>
                <p:cNvSpPr/>
                <p:nvPr/>
              </p:nvSpPr>
              <p:spPr>
                <a:xfrm>
                  <a:off x="3728720" y="594360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Networking</a:t>
                  </a:r>
                </a:p>
              </p:txBody>
            </p:sp>
            <p:sp>
              <p:nvSpPr>
                <p:cNvPr id="187" name="Rectangle 186">
                  <a:extLst>
                    <a:ext uri="{FF2B5EF4-FFF2-40B4-BE49-F238E27FC236}">
                      <a16:creationId xmlns:a16="http://schemas.microsoft.com/office/drawing/2014/main" id="{26F711A2-9365-42FC-B568-DDD4B9A1038F}"/>
                    </a:ext>
                  </a:extLst>
                </p:cNvPr>
                <p:cNvSpPr/>
                <p:nvPr/>
              </p:nvSpPr>
              <p:spPr>
                <a:xfrm>
                  <a:off x="3728720" y="544068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Storage</a:t>
                  </a:r>
                </a:p>
              </p:txBody>
            </p:sp>
            <p:sp>
              <p:nvSpPr>
                <p:cNvPr id="188" name="Rectangle 187">
                  <a:extLst>
                    <a:ext uri="{FF2B5EF4-FFF2-40B4-BE49-F238E27FC236}">
                      <a16:creationId xmlns:a16="http://schemas.microsoft.com/office/drawing/2014/main" id="{63FD04EE-B7C5-4629-9454-E7B668E95369}"/>
                    </a:ext>
                  </a:extLst>
                </p:cNvPr>
                <p:cNvSpPr/>
                <p:nvPr/>
              </p:nvSpPr>
              <p:spPr>
                <a:xfrm>
                  <a:off x="3728720" y="493776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Servers</a:t>
                  </a:r>
                </a:p>
              </p:txBody>
            </p:sp>
            <p:sp>
              <p:nvSpPr>
                <p:cNvPr id="189" name="Rectangle 188">
                  <a:extLst>
                    <a:ext uri="{FF2B5EF4-FFF2-40B4-BE49-F238E27FC236}">
                      <a16:creationId xmlns:a16="http://schemas.microsoft.com/office/drawing/2014/main" id="{6A20C150-7458-4130-97A6-CE74FB49A7B9}"/>
                    </a:ext>
                  </a:extLst>
                </p:cNvPr>
                <p:cNvSpPr/>
                <p:nvPr/>
              </p:nvSpPr>
              <p:spPr>
                <a:xfrm>
                  <a:off x="3728720" y="443484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Virtualization</a:t>
                  </a:r>
                </a:p>
              </p:txBody>
            </p:sp>
          </p:grpSp>
          <p:grpSp>
            <p:nvGrpSpPr>
              <p:cNvPr id="180" name="Group 179">
                <a:extLst>
                  <a:ext uri="{FF2B5EF4-FFF2-40B4-BE49-F238E27FC236}">
                    <a16:creationId xmlns:a16="http://schemas.microsoft.com/office/drawing/2014/main" id="{392C4CBC-AE37-42C3-9DBC-378E1E264792}"/>
                  </a:ext>
                </a:extLst>
              </p:cNvPr>
              <p:cNvGrpSpPr/>
              <p:nvPr/>
            </p:nvGrpSpPr>
            <p:grpSpPr>
              <a:xfrm>
                <a:off x="3728720" y="1920240"/>
                <a:ext cx="1828800" cy="2468880"/>
                <a:chOff x="3728720" y="1920240"/>
                <a:chExt cx="1828800" cy="2468880"/>
              </a:xfrm>
            </p:grpSpPr>
            <p:sp>
              <p:nvSpPr>
                <p:cNvPr id="181" name="Rectangle 180">
                  <a:extLst>
                    <a:ext uri="{FF2B5EF4-FFF2-40B4-BE49-F238E27FC236}">
                      <a16:creationId xmlns:a16="http://schemas.microsoft.com/office/drawing/2014/main" id="{F105FDF5-B134-4D27-B90F-F32F3AFA4BE4}"/>
                    </a:ext>
                  </a:extLst>
                </p:cNvPr>
                <p:cNvSpPr/>
                <p:nvPr/>
              </p:nvSpPr>
              <p:spPr>
                <a:xfrm>
                  <a:off x="3728720" y="393192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O/S</a:t>
                  </a:r>
                </a:p>
              </p:txBody>
            </p:sp>
            <p:sp>
              <p:nvSpPr>
                <p:cNvPr id="182" name="Rectangle 181">
                  <a:extLst>
                    <a:ext uri="{FF2B5EF4-FFF2-40B4-BE49-F238E27FC236}">
                      <a16:creationId xmlns:a16="http://schemas.microsoft.com/office/drawing/2014/main" id="{6B7D96AA-AB66-49A1-88BC-01464B7B4D82}"/>
                    </a:ext>
                  </a:extLst>
                </p:cNvPr>
                <p:cNvSpPr/>
                <p:nvPr/>
              </p:nvSpPr>
              <p:spPr>
                <a:xfrm>
                  <a:off x="3728720" y="342900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Middleware</a:t>
                  </a:r>
                </a:p>
              </p:txBody>
            </p:sp>
            <p:sp>
              <p:nvSpPr>
                <p:cNvPr id="183" name="Rectangle 182">
                  <a:extLst>
                    <a:ext uri="{FF2B5EF4-FFF2-40B4-BE49-F238E27FC236}">
                      <a16:creationId xmlns:a16="http://schemas.microsoft.com/office/drawing/2014/main" id="{C6BABA0C-3304-4FFC-9E72-146BCD40CAD6}"/>
                    </a:ext>
                  </a:extLst>
                </p:cNvPr>
                <p:cNvSpPr/>
                <p:nvPr/>
              </p:nvSpPr>
              <p:spPr>
                <a:xfrm>
                  <a:off x="3728720" y="242316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Data</a:t>
                  </a:r>
                </a:p>
              </p:txBody>
            </p:sp>
            <p:sp>
              <p:nvSpPr>
                <p:cNvPr id="184" name="Rectangle 183">
                  <a:extLst>
                    <a:ext uri="{FF2B5EF4-FFF2-40B4-BE49-F238E27FC236}">
                      <a16:creationId xmlns:a16="http://schemas.microsoft.com/office/drawing/2014/main" id="{4787D685-54E9-4151-A60C-2618CD3F0DAE}"/>
                    </a:ext>
                  </a:extLst>
                </p:cNvPr>
                <p:cNvSpPr>
                  <a:spLocks/>
                </p:cNvSpPr>
                <p:nvPr/>
              </p:nvSpPr>
              <p:spPr>
                <a:xfrm>
                  <a:off x="3728720" y="192024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defRPr/>
                  </a:pPr>
                  <a:r>
                    <a:rPr lang="en-US" sz="1200" kern="0">
                      <a:solidFill>
                        <a:schemeClr val="bg1"/>
                      </a:solidFill>
                      <a:ea typeface="Segoe UI" pitchFamily="34" charset="0"/>
                      <a:cs typeface="Segoe UI" pitchFamily="34" charset="0"/>
                    </a:rPr>
                    <a:t>Applications</a:t>
                  </a:r>
                </a:p>
              </p:txBody>
            </p:sp>
            <p:sp>
              <p:nvSpPr>
                <p:cNvPr id="185" name="Rectangle 184">
                  <a:extLst>
                    <a:ext uri="{FF2B5EF4-FFF2-40B4-BE49-F238E27FC236}">
                      <a16:creationId xmlns:a16="http://schemas.microsoft.com/office/drawing/2014/main" id="{05389DFC-8E24-41EA-9AC4-63F06996C05F}"/>
                    </a:ext>
                  </a:extLst>
                </p:cNvPr>
                <p:cNvSpPr/>
                <p:nvPr/>
              </p:nvSpPr>
              <p:spPr>
                <a:xfrm>
                  <a:off x="3728720" y="292608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Runtime</a:t>
                  </a:r>
                </a:p>
              </p:txBody>
            </p:sp>
          </p:grpSp>
        </p:grpSp>
        <p:grpSp>
          <p:nvGrpSpPr>
            <p:cNvPr id="172" name="Group 171">
              <a:extLst>
                <a:ext uri="{FF2B5EF4-FFF2-40B4-BE49-F238E27FC236}">
                  <a16:creationId xmlns:a16="http://schemas.microsoft.com/office/drawing/2014/main" id="{FA5D60FC-3EFF-4B79-BF48-FD45234E01E7}"/>
                </a:ext>
              </a:extLst>
            </p:cNvPr>
            <p:cNvGrpSpPr/>
            <p:nvPr/>
          </p:nvGrpSpPr>
          <p:grpSpPr>
            <a:xfrm>
              <a:off x="3048053" y="2148839"/>
              <a:ext cx="680667" cy="2011680"/>
              <a:chOff x="3048053" y="2148839"/>
              <a:chExt cx="680667" cy="2011680"/>
            </a:xfrm>
          </p:grpSpPr>
          <p:sp>
            <p:nvSpPr>
              <p:cNvPr id="176" name="TextBox 52">
                <a:extLst>
                  <a:ext uri="{FF2B5EF4-FFF2-40B4-BE49-F238E27FC236}">
                    <a16:creationId xmlns:a16="http://schemas.microsoft.com/office/drawing/2014/main" id="{4A019747-4380-46D1-A9A6-7B01D684DFD4}"/>
                  </a:ext>
                </a:extLst>
              </p:cNvPr>
              <p:cNvSpPr txBox="1"/>
              <p:nvPr/>
            </p:nvSpPr>
            <p:spPr>
              <a:xfrm rot="16200000">
                <a:off x="2581521" y="2930895"/>
                <a:ext cx="1380630" cy="447566"/>
              </a:xfrm>
              <a:prstGeom prst="rect">
                <a:avLst/>
              </a:prstGeom>
              <a:noFill/>
            </p:spPr>
            <p:txBody>
              <a:bodyPr vert="horz" wrap="none" lIns="143428" tIns="89642" rIns="143428" bIns="896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dirty="0">
                    <a:ea typeface="Kozuka Gothic Pro R" pitchFamily="34" charset="-128"/>
                  </a:rPr>
                  <a:t>You manage</a:t>
                </a:r>
              </a:p>
            </p:txBody>
          </p:sp>
          <p:sp>
            <p:nvSpPr>
              <p:cNvPr id="177" name="Left Brace 176">
                <a:extLst>
                  <a:ext uri="{FF2B5EF4-FFF2-40B4-BE49-F238E27FC236}">
                    <a16:creationId xmlns:a16="http://schemas.microsoft.com/office/drawing/2014/main" id="{42CA6646-2140-4744-9AEC-03DC8F857E5E}"/>
                  </a:ext>
                </a:extLst>
              </p:cNvPr>
              <p:cNvSpPr/>
              <p:nvPr/>
            </p:nvSpPr>
            <p:spPr>
              <a:xfrm>
                <a:off x="3454400" y="2148839"/>
                <a:ext cx="274320" cy="2011680"/>
              </a:xfrm>
              <a:prstGeom prst="leftBrace">
                <a:avLst>
                  <a:gd name="adj1" fmla="val 0"/>
                  <a:gd name="adj2" fmla="val 50000"/>
                </a:avLst>
              </a:prstGeom>
              <a:ln/>
            </p:spPr>
            <p:style>
              <a:lnRef idx="1">
                <a:schemeClr val="dk1"/>
              </a:lnRef>
              <a:fillRef idx="0">
                <a:schemeClr val="dk1"/>
              </a:fillRef>
              <a:effectRef idx="0">
                <a:schemeClr val="dk1"/>
              </a:effectRef>
              <a:fontRef idx="minor">
                <a:schemeClr val="tx1"/>
              </a:fontRef>
            </p:style>
            <p:txBody>
              <a:bodyPr lIns="143428" tIns="89642" rIns="143428" bIns="89642" rtlCol="0" anchor="ctr"/>
              <a:lstStyle/>
              <a:p>
                <a:pPr algn="ctr" defTabSz="1218330">
                  <a:lnSpc>
                    <a:spcPct val="90000"/>
                  </a:lnSpc>
                  <a:defRPr/>
                </a:pPr>
                <a:endParaRPr lang="en-US" sz="1200" kern="0" dirty="0">
                  <a:solidFill>
                    <a:schemeClr val="bg1"/>
                  </a:solidFill>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6B724209-4714-4D12-AC51-8C2B6978F09C}"/>
                </a:ext>
              </a:extLst>
            </p:cNvPr>
            <p:cNvGrpSpPr/>
            <p:nvPr/>
          </p:nvGrpSpPr>
          <p:grpSpPr>
            <a:xfrm>
              <a:off x="3048052" y="4323462"/>
              <a:ext cx="680668" cy="2019057"/>
              <a:chOff x="3048052" y="4323462"/>
              <a:chExt cx="680668" cy="2019057"/>
            </a:xfrm>
          </p:grpSpPr>
          <p:sp>
            <p:nvSpPr>
              <p:cNvPr id="174" name="TextBox 52">
                <a:extLst>
                  <a:ext uri="{FF2B5EF4-FFF2-40B4-BE49-F238E27FC236}">
                    <a16:creationId xmlns:a16="http://schemas.microsoft.com/office/drawing/2014/main" id="{258760DF-5146-4E71-A960-0FE10FEC2D5E}"/>
                  </a:ext>
                </a:extLst>
              </p:cNvPr>
              <p:cNvSpPr txBox="1"/>
              <p:nvPr/>
            </p:nvSpPr>
            <p:spPr>
              <a:xfrm rot="16200000">
                <a:off x="2262306" y="5109208"/>
                <a:ext cx="2019057" cy="447566"/>
              </a:xfrm>
              <a:prstGeom prst="rect">
                <a:avLst/>
              </a:prstGeom>
              <a:noFill/>
            </p:spPr>
            <p:txBody>
              <a:bodyPr vert="horz" wrap="none" lIns="143428" tIns="89642" rIns="143428" bIns="896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dirty="0">
                    <a:ea typeface="Kozuka Gothic Pro R" pitchFamily="34" charset="-128"/>
                  </a:rPr>
                  <a:t>Managed by vendor</a:t>
                </a:r>
              </a:p>
            </p:txBody>
          </p:sp>
          <p:sp>
            <p:nvSpPr>
              <p:cNvPr id="175" name="Left Brace 174">
                <a:extLst>
                  <a:ext uri="{FF2B5EF4-FFF2-40B4-BE49-F238E27FC236}">
                    <a16:creationId xmlns:a16="http://schemas.microsoft.com/office/drawing/2014/main" id="{7867F7A0-2594-4266-941E-0F8C80A302FF}"/>
                  </a:ext>
                </a:extLst>
              </p:cNvPr>
              <p:cNvSpPr/>
              <p:nvPr/>
            </p:nvSpPr>
            <p:spPr>
              <a:xfrm>
                <a:off x="3454400" y="4663440"/>
                <a:ext cx="274320" cy="1508760"/>
              </a:xfrm>
              <a:prstGeom prst="leftBrace">
                <a:avLst>
                  <a:gd name="adj1" fmla="val 0"/>
                  <a:gd name="adj2" fmla="val 50000"/>
                </a:avLst>
              </a:prstGeom>
              <a:ln/>
            </p:spPr>
            <p:style>
              <a:lnRef idx="1">
                <a:schemeClr val="dk1"/>
              </a:lnRef>
              <a:fillRef idx="0">
                <a:schemeClr val="dk1"/>
              </a:fillRef>
              <a:effectRef idx="0">
                <a:schemeClr val="dk1"/>
              </a:effectRef>
              <a:fontRef idx="minor">
                <a:schemeClr val="tx1"/>
              </a:fontRef>
            </p:style>
            <p:txBody>
              <a:bodyPr lIns="143428" tIns="89642" rIns="143428" bIns="89642" rtlCol="0" anchor="ctr"/>
              <a:lstStyle/>
              <a:p>
                <a:pPr algn="ctr" defTabSz="1218330">
                  <a:lnSpc>
                    <a:spcPct val="90000"/>
                  </a:lnSpc>
                  <a:defRPr/>
                </a:pPr>
                <a:endParaRPr lang="en-US" sz="1200" kern="0" dirty="0">
                  <a:solidFill>
                    <a:schemeClr val="bg1"/>
                  </a:solidFill>
                  <a:ea typeface="Segoe UI" pitchFamily="34" charset="0"/>
                  <a:cs typeface="Segoe UI" pitchFamily="34" charset="0"/>
                </a:endParaRPr>
              </a:p>
            </p:txBody>
          </p:sp>
        </p:grpSp>
      </p:grpSp>
    </p:spTree>
    <p:extLst>
      <p:ext uri="{BB962C8B-B14F-4D97-AF65-F5344CB8AC3E}">
        <p14:creationId xmlns:p14="http://schemas.microsoft.com/office/powerpoint/2010/main" val="35387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500"/>
                                        <p:tgtEl>
                                          <p:spTgt spid="17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wipe(left)">
                                      <p:cBhvr>
                                        <p:cTn id="16" dur="500"/>
                                        <p:tgtEl>
                                          <p:spTgt spid="10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5"/>
                                        </p:tgtEl>
                                        <p:attrNameLst>
                                          <p:attrName>style.visibility</p:attrName>
                                        </p:attrNameLst>
                                      </p:cBhvr>
                                      <p:to>
                                        <p:strVal val="visible"/>
                                      </p:to>
                                    </p:set>
                                    <p:animEffect transition="in" filter="fade">
                                      <p:cBhvr>
                                        <p:cTn id="21" dur="500"/>
                                        <p:tgtEl>
                                          <p:spTgt spid="13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wipe(left)">
                                      <p:cBhvr>
                                        <p:cTn id="25" dur="500"/>
                                        <p:tgtEl>
                                          <p:spTgt spid="10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4"/>
                                        </p:tgtEl>
                                        <p:attrNameLst>
                                          <p:attrName>style.visibility</p:attrName>
                                        </p:attrNameLst>
                                      </p:cBhvr>
                                      <p:to>
                                        <p:strVal val="visible"/>
                                      </p:to>
                                    </p:set>
                                    <p:animEffect transition="in" filter="fade">
                                      <p:cBhvr>
                                        <p:cTn id="30" dur="500"/>
                                        <p:tgtEl>
                                          <p:spTgt spid="154"/>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wipe(left)">
                                      <p:cBhvr>
                                        <p:cTn id="34"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06F8-AA76-4107-BC9F-61E6D5FC2CEB}"/>
              </a:ext>
            </a:extLst>
          </p:cNvPr>
          <p:cNvSpPr>
            <a:spLocks noGrp="1"/>
          </p:cNvSpPr>
          <p:nvPr>
            <p:ph type="title"/>
          </p:nvPr>
        </p:nvSpPr>
        <p:spPr/>
        <p:txBody>
          <a:bodyPr/>
          <a:lstStyle/>
          <a:p>
            <a:r>
              <a:rPr lang="en-US" dirty="0"/>
              <a:t>Cognitive Services</a:t>
            </a:r>
          </a:p>
        </p:txBody>
      </p:sp>
      <p:grpSp>
        <p:nvGrpSpPr>
          <p:cNvPr id="4" name="Group 3">
            <a:extLst>
              <a:ext uri="{FF2B5EF4-FFF2-40B4-BE49-F238E27FC236}">
                <a16:creationId xmlns:a16="http://schemas.microsoft.com/office/drawing/2014/main" id="{214359B4-086C-4BE5-8F97-115630A9FF04}"/>
              </a:ext>
            </a:extLst>
          </p:cNvPr>
          <p:cNvGrpSpPr/>
          <p:nvPr/>
        </p:nvGrpSpPr>
        <p:grpSpPr>
          <a:xfrm>
            <a:off x="7409399" y="1374298"/>
            <a:ext cx="2214835" cy="5403715"/>
            <a:chOff x="7403120" y="1463040"/>
            <a:chExt cx="2214835" cy="5403715"/>
          </a:xfrm>
        </p:grpSpPr>
        <p:sp>
          <p:nvSpPr>
            <p:cNvPr id="5" name="Rectangle 4">
              <a:extLst>
                <a:ext uri="{FF2B5EF4-FFF2-40B4-BE49-F238E27FC236}">
                  <a16:creationId xmlns:a16="http://schemas.microsoft.com/office/drawing/2014/main" id="{CDE0CD65-355C-4359-9469-000006A275CB}"/>
                </a:ext>
              </a:extLst>
            </p:cNvPr>
            <p:cNvSpPr/>
            <p:nvPr/>
          </p:nvSpPr>
          <p:spPr bwMode="auto">
            <a:xfrm>
              <a:off x="7403120" y="1463040"/>
              <a:ext cx="2208448" cy="2784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596E610-DB8E-4957-9368-4FB8407CAEBB}"/>
                </a:ext>
              </a:extLst>
            </p:cNvPr>
            <p:cNvSpPr/>
            <p:nvPr/>
          </p:nvSpPr>
          <p:spPr bwMode="gray">
            <a:xfrm>
              <a:off x="7529658" y="1713743"/>
              <a:ext cx="1902954"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effectLst/>
                  <a:uLnTx/>
                  <a:uFillTx/>
                  <a:latin typeface="Segoe UI"/>
                  <a:ea typeface="+mn-ea"/>
                  <a:cs typeface="Segoe UI Semilight" panose="020B0402040204020203" pitchFamily="34" charset="0"/>
                </a:rPr>
                <a:t>Knowledge</a:t>
              </a:r>
            </a:p>
          </p:txBody>
        </p:sp>
        <p:pic>
          <p:nvPicPr>
            <p:cNvPr id="7" name="Picture 6">
              <a:extLst>
                <a:ext uri="{FF2B5EF4-FFF2-40B4-BE49-F238E27FC236}">
                  <a16:creationId xmlns:a16="http://schemas.microsoft.com/office/drawing/2014/main" id="{CCB7FF56-137F-4EE5-852B-874F30F7564B}"/>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1"/>
            <a:stretch/>
          </p:blipFill>
          <p:spPr>
            <a:xfrm>
              <a:off x="7467993" y="4322617"/>
              <a:ext cx="2069872" cy="2491137"/>
            </a:xfrm>
            <a:prstGeom prst="rect">
              <a:avLst/>
            </a:prstGeom>
            <a:noFill/>
          </p:spPr>
        </p:pic>
        <p:sp>
          <p:nvSpPr>
            <p:cNvPr id="8" name="Rectangle 7">
              <a:extLst>
                <a:ext uri="{FF2B5EF4-FFF2-40B4-BE49-F238E27FC236}">
                  <a16:creationId xmlns:a16="http://schemas.microsoft.com/office/drawing/2014/main" id="{BEBA82D2-53CB-4652-AA02-20CEAE80E295}"/>
                </a:ext>
              </a:extLst>
            </p:cNvPr>
            <p:cNvSpPr/>
            <p:nvPr/>
          </p:nvSpPr>
          <p:spPr>
            <a:xfrm>
              <a:off x="7533386" y="2181833"/>
              <a:ext cx="1895498" cy="523220"/>
            </a:xfrm>
            <a:prstGeom prst="rect">
              <a:avLst/>
            </a:prstGeom>
            <a:noFill/>
          </p:spPr>
          <p:txBody>
            <a:bodyPr wrap="square">
              <a:sp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a:ea typeface="Segoe UI" pitchFamily="34" charset="0"/>
                  <a:cs typeface="Segoe UI" pitchFamily="34" charset="0"/>
                </a:rPr>
                <a:t>Knowledge Exploration Service</a:t>
              </a:r>
            </a:p>
          </p:txBody>
        </p:sp>
        <p:sp>
          <p:nvSpPr>
            <p:cNvPr id="9" name="TextBox 8">
              <a:extLst>
                <a:ext uri="{FF2B5EF4-FFF2-40B4-BE49-F238E27FC236}">
                  <a16:creationId xmlns:a16="http://schemas.microsoft.com/office/drawing/2014/main" id="{A50B66E4-57CC-49F7-96A7-AB0333AEDDAD}"/>
                </a:ext>
              </a:extLst>
            </p:cNvPr>
            <p:cNvSpPr txBox="1"/>
            <p:nvPr/>
          </p:nvSpPr>
          <p:spPr>
            <a:xfrm>
              <a:off x="7564174" y="3342822"/>
              <a:ext cx="205378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effectLst/>
                  <a:uLnTx/>
                  <a:uFillTx/>
                  <a:latin typeface="Segoe UI"/>
                  <a:ea typeface="Segoe UI" pitchFamily="34" charset="0"/>
                  <a:cs typeface="Segoe UI" pitchFamily="34" charset="0"/>
                </a:rPr>
                <a:t>Top publications </a:t>
              </a:r>
              <a:br>
                <a:rPr kumimoji="0" lang="en-US" sz="1600" b="0" i="1" u="none" strike="noStrike" kern="0" cap="none" spc="0" normalizeH="0" baseline="0" noProof="0">
                  <a:ln>
                    <a:noFill/>
                  </a:ln>
                  <a:effectLst/>
                  <a:uLnTx/>
                  <a:uFillTx/>
                  <a:latin typeface="Segoe UI"/>
                  <a:ea typeface="Segoe UI" pitchFamily="34" charset="0"/>
                  <a:cs typeface="Segoe UI" pitchFamily="34" charset="0"/>
                </a:rPr>
              </a:br>
              <a:r>
                <a:rPr kumimoji="0" lang="en-US" sz="1600" b="0" i="1" u="none" strike="noStrike" kern="0" cap="none" spc="0" normalizeH="0" baseline="0" noProof="0">
                  <a:ln>
                    <a:noFill/>
                  </a:ln>
                  <a:effectLst/>
                  <a:uLnTx/>
                  <a:uFillTx/>
                  <a:latin typeface="Segoe UI"/>
                  <a:ea typeface="Segoe UI" pitchFamily="34" charset="0"/>
                  <a:cs typeface="Segoe UI" pitchFamily="34" charset="0"/>
                </a:rPr>
                <a:t>in AI...</a:t>
              </a:r>
            </a:p>
          </p:txBody>
        </p:sp>
        <p:sp>
          <p:nvSpPr>
            <p:cNvPr id="10" name="Rectangle 9">
              <a:extLst>
                <a:ext uri="{FF2B5EF4-FFF2-40B4-BE49-F238E27FC236}">
                  <a16:creationId xmlns:a16="http://schemas.microsoft.com/office/drawing/2014/main" id="{F9CB26C8-5643-4C89-BD89-EA558907E0A6}"/>
                </a:ext>
              </a:extLst>
            </p:cNvPr>
            <p:cNvSpPr/>
            <p:nvPr/>
          </p:nvSpPr>
          <p:spPr bwMode="auto">
            <a:xfrm>
              <a:off x="7403120" y="4247537"/>
              <a:ext cx="2208448" cy="2619218"/>
            </a:xfrm>
            <a:prstGeom prst="rect">
              <a:avLst/>
            </a:prstGeom>
            <a:solidFill>
              <a:schemeClr val="bg2">
                <a:lumMod val="10000"/>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solidFill>
                  <a:schemeClr val="tx1"/>
                </a:soli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40FA3489-545A-4345-86DD-379A6114B9F2}"/>
                </a:ext>
              </a:extLst>
            </p:cNvPr>
            <p:cNvGrpSpPr/>
            <p:nvPr/>
          </p:nvGrpSpPr>
          <p:grpSpPr>
            <a:xfrm>
              <a:off x="7637103" y="2887732"/>
              <a:ext cx="1751238" cy="303143"/>
              <a:chOff x="342762" y="2887732"/>
              <a:chExt cx="1751238" cy="303143"/>
            </a:xfrm>
          </p:grpSpPr>
          <p:grpSp>
            <p:nvGrpSpPr>
              <p:cNvPr id="12" name="Group 11">
                <a:extLst>
                  <a:ext uri="{FF2B5EF4-FFF2-40B4-BE49-F238E27FC236}">
                    <a16:creationId xmlns:a16="http://schemas.microsoft.com/office/drawing/2014/main" id="{828255EC-F17B-4FC4-81CD-FC2BED49DBDD}"/>
                  </a:ext>
                </a:extLst>
              </p:cNvPr>
              <p:cNvGrpSpPr/>
              <p:nvPr/>
            </p:nvGrpSpPr>
            <p:grpSpPr>
              <a:xfrm>
                <a:off x="342762" y="2887732"/>
                <a:ext cx="1751238" cy="303143"/>
                <a:chOff x="-229639" y="2738827"/>
                <a:chExt cx="2381611" cy="412262"/>
              </a:xfrm>
            </p:grpSpPr>
            <p:sp>
              <p:nvSpPr>
                <p:cNvPr id="16" name="Rectangle 15">
                  <a:extLst>
                    <a:ext uri="{FF2B5EF4-FFF2-40B4-BE49-F238E27FC236}">
                      <a16:creationId xmlns:a16="http://schemas.microsoft.com/office/drawing/2014/main" id="{1AA81DA3-45AB-4137-9A13-9F4679C4FB5B}"/>
                    </a:ext>
                  </a:extLst>
                </p:cNvPr>
                <p:cNvSpPr/>
                <p:nvPr/>
              </p:nvSpPr>
              <p:spPr bwMode="auto">
                <a:xfrm>
                  <a:off x="-229639" y="2738827"/>
                  <a:ext cx="1980948" cy="41226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mn-ea"/>
                      <a:cs typeface="+mn-cs"/>
                    </a:rPr>
                    <a:t>Listening…</a:t>
                  </a:r>
                </a:p>
              </p:txBody>
            </p:sp>
            <p:sp>
              <p:nvSpPr>
                <p:cNvPr id="17" name="Rectangle 16">
                  <a:extLst>
                    <a:ext uri="{FF2B5EF4-FFF2-40B4-BE49-F238E27FC236}">
                      <a16:creationId xmlns:a16="http://schemas.microsoft.com/office/drawing/2014/main" id="{863A9FE7-843E-43EB-AE29-673CEB458AAE}"/>
                    </a:ext>
                  </a:extLst>
                </p:cNvPr>
                <p:cNvSpPr/>
                <p:nvPr/>
              </p:nvSpPr>
              <p:spPr bwMode="auto">
                <a:xfrm>
                  <a:off x="1739710" y="2738827"/>
                  <a:ext cx="412262" cy="412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D3582284-6DCE-4C73-BB5F-2C936C9CEC4E}"/>
                  </a:ext>
                </a:extLst>
              </p:cNvPr>
              <p:cNvGrpSpPr/>
              <p:nvPr/>
            </p:nvGrpSpPr>
            <p:grpSpPr>
              <a:xfrm>
                <a:off x="1878733" y="2958934"/>
                <a:ext cx="130346" cy="172644"/>
                <a:chOff x="1968500" y="1501776"/>
                <a:chExt cx="719138" cy="952500"/>
              </a:xfrm>
              <a:solidFill>
                <a:schemeClr val="bg1"/>
              </a:solidFill>
            </p:grpSpPr>
            <p:sp>
              <p:nvSpPr>
                <p:cNvPr id="14" name="Freeform 6">
                  <a:extLst>
                    <a:ext uri="{FF2B5EF4-FFF2-40B4-BE49-F238E27FC236}">
                      <a16:creationId xmlns:a16="http://schemas.microsoft.com/office/drawing/2014/main" id="{EA8FF4E8-01CB-4CDA-A909-4102D4DD6535}"/>
                    </a:ext>
                  </a:extLst>
                </p:cNvPr>
                <p:cNvSpPr>
                  <a:spLocks noEditPoints="1"/>
                </p:cNvSpPr>
                <p:nvPr/>
              </p:nvSpPr>
              <p:spPr bwMode="auto">
                <a:xfrm>
                  <a:off x="2127250" y="1501776"/>
                  <a:ext cx="401638" cy="635000"/>
                </a:xfrm>
                <a:custGeom>
                  <a:avLst/>
                  <a:gdLst>
                    <a:gd name="T0" fmla="*/ 93 w 93"/>
                    <a:gd name="T1" fmla="*/ 74 h 148"/>
                    <a:gd name="T2" fmla="*/ 93 w 93"/>
                    <a:gd name="T3" fmla="*/ 129 h 148"/>
                    <a:gd name="T4" fmla="*/ 88 w 93"/>
                    <a:gd name="T5" fmla="*/ 142 h 148"/>
                    <a:gd name="T6" fmla="*/ 76 w 93"/>
                    <a:gd name="T7" fmla="*/ 148 h 148"/>
                    <a:gd name="T8" fmla="*/ 74 w 93"/>
                    <a:gd name="T9" fmla="*/ 148 h 148"/>
                    <a:gd name="T10" fmla="*/ 19 w 93"/>
                    <a:gd name="T11" fmla="*/ 148 h 148"/>
                    <a:gd name="T12" fmla="*/ 6 w 93"/>
                    <a:gd name="T13" fmla="*/ 143 h 148"/>
                    <a:gd name="T14" fmla="*/ 0 w 93"/>
                    <a:gd name="T15" fmla="*/ 131 h 148"/>
                    <a:gd name="T16" fmla="*/ 0 w 93"/>
                    <a:gd name="T17" fmla="*/ 129 h 148"/>
                    <a:gd name="T18" fmla="*/ 0 w 93"/>
                    <a:gd name="T19" fmla="*/ 19 h 148"/>
                    <a:gd name="T20" fmla="*/ 6 w 93"/>
                    <a:gd name="T21" fmla="*/ 5 h 148"/>
                    <a:gd name="T22" fmla="*/ 18 w 93"/>
                    <a:gd name="T23" fmla="*/ 0 h 148"/>
                    <a:gd name="T24" fmla="*/ 19 w 93"/>
                    <a:gd name="T25" fmla="*/ 0 h 148"/>
                    <a:gd name="T26" fmla="*/ 74 w 93"/>
                    <a:gd name="T27" fmla="*/ 0 h 148"/>
                    <a:gd name="T28" fmla="*/ 87 w 93"/>
                    <a:gd name="T29" fmla="*/ 5 h 148"/>
                    <a:gd name="T30" fmla="*/ 93 w 93"/>
                    <a:gd name="T31" fmla="*/ 17 h 148"/>
                    <a:gd name="T32" fmla="*/ 93 w 93"/>
                    <a:gd name="T33" fmla="*/ 19 h 148"/>
                    <a:gd name="T34" fmla="*/ 93 w 93"/>
                    <a:gd name="T35" fmla="*/ 74 h 148"/>
                    <a:gd name="T36" fmla="*/ 74 w 93"/>
                    <a:gd name="T37" fmla="*/ 129 h 148"/>
                    <a:gd name="T38" fmla="*/ 74 w 93"/>
                    <a:gd name="T39" fmla="*/ 18 h 148"/>
                    <a:gd name="T40" fmla="*/ 19 w 93"/>
                    <a:gd name="T41" fmla="*/ 18 h 148"/>
                    <a:gd name="T42" fmla="*/ 19 w 93"/>
                    <a:gd name="T43" fmla="*/ 129 h 148"/>
                    <a:gd name="T44" fmla="*/ 74 w 93"/>
                    <a:gd name="T45" fmla="*/ 12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48">
                      <a:moveTo>
                        <a:pt x="93" y="74"/>
                      </a:moveTo>
                      <a:cubicBezTo>
                        <a:pt x="93" y="92"/>
                        <a:pt x="93" y="111"/>
                        <a:pt x="93" y="129"/>
                      </a:cubicBezTo>
                      <a:cubicBezTo>
                        <a:pt x="93" y="134"/>
                        <a:pt x="91" y="139"/>
                        <a:pt x="88" y="142"/>
                      </a:cubicBezTo>
                      <a:cubicBezTo>
                        <a:pt x="84" y="146"/>
                        <a:pt x="80" y="148"/>
                        <a:pt x="76" y="148"/>
                      </a:cubicBezTo>
                      <a:cubicBezTo>
                        <a:pt x="75" y="148"/>
                        <a:pt x="75" y="148"/>
                        <a:pt x="74" y="148"/>
                      </a:cubicBezTo>
                      <a:cubicBezTo>
                        <a:pt x="56" y="148"/>
                        <a:pt x="38" y="148"/>
                        <a:pt x="19" y="148"/>
                      </a:cubicBezTo>
                      <a:cubicBezTo>
                        <a:pt x="14" y="148"/>
                        <a:pt x="10" y="146"/>
                        <a:pt x="6" y="143"/>
                      </a:cubicBezTo>
                      <a:cubicBezTo>
                        <a:pt x="3" y="139"/>
                        <a:pt x="1" y="135"/>
                        <a:pt x="0" y="131"/>
                      </a:cubicBezTo>
                      <a:cubicBezTo>
                        <a:pt x="0" y="130"/>
                        <a:pt x="0" y="129"/>
                        <a:pt x="0" y="129"/>
                      </a:cubicBezTo>
                      <a:cubicBezTo>
                        <a:pt x="0" y="92"/>
                        <a:pt x="0" y="56"/>
                        <a:pt x="0" y="19"/>
                      </a:cubicBezTo>
                      <a:cubicBezTo>
                        <a:pt x="0" y="14"/>
                        <a:pt x="2" y="9"/>
                        <a:pt x="6" y="5"/>
                      </a:cubicBezTo>
                      <a:cubicBezTo>
                        <a:pt x="9" y="2"/>
                        <a:pt x="13" y="0"/>
                        <a:pt x="18" y="0"/>
                      </a:cubicBezTo>
                      <a:cubicBezTo>
                        <a:pt x="18" y="0"/>
                        <a:pt x="19" y="0"/>
                        <a:pt x="19" y="0"/>
                      </a:cubicBezTo>
                      <a:cubicBezTo>
                        <a:pt x="38" y="0"/>
                        <a:pt x="56" y="0"/>
                        <a:pt x="74" y="0"/>
                      </a:cubicBezTo>
                      <a:cubicBezTo>
                        <a:pt x="79" y="0"/>
                        <a:pt x="84" y="2"/>
                        <a:pt x="87" y="5"/>
                      </a:cubicBezTo>
                      <a:cubicBezTo>
                        <a:pt x="91" y="8"/>
                        <a:pt x="93" y="13"/>
                        <a:pt x="93" y="17"/>
                      </a:cubicBezTo>
                      <a:cubicBezTo>
                        <a:pt x="93" y="18"/>
                        <a:pt x="93" y="18"/>
                        <a:pt x="93" y="19"/>
                      </a:cubicBezTo>
                      <a:cubicBezTo>
                        <a:pt x="93" y="37"/>
                        <a:pt x="93" y="56"/>
                        <a:pt x="93" y="74"/>
                      </a:cubicBezTo>
                      <a:close/>
                      <a:moveTo>
                        <a:pt x="74" y="129"/>
                      </a:moveTo>
                      <a:cubicBezTo>
                        <a:pt x="74" y="92"/>
                        <a:pt x="74" y="55"/>
                        <a:pt x="74" y="18"/>
                      </a:cubicBezTo>
                      <a:cubicBezTo>
                        <a:pt x="56" y="18"/>
                        <a:pt x="37" y="18"/>
                        <a:pt x="19" y="18"/>
                      </a:cubicBezTo>
                      <a:cubicBezTo>
                        <a:pt x="19" y="55"/>
                        <a:pt x="19" y="92"/>
                        <a:pt x="19" y="129"/>
                      </a:cubicBezTo>
                      <a:cubicBezTo>
                        <a:pt x="37" y="129"/>
                        <a:pt x="56" y="129"/>
                        <a:pt x="7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 name="Freeform 7">
                  <a:extLst>
                    <a:ext uri="{FF2B5EF4-FFF2-40B4-BE49-F238E27FC236}">
                      <a16:creationId xmlns:a16="http://schemas.microsoft.com/office/drawing/2014/main" id="{6D568BB1-1651-441A-974D-050B5AA02FEA}"/>
                    </a:ext>
                  </a:extLst>
                </p:cNvPr>
                <p:cNvSpPr>
                  <a:spLocks/>
                </p:cNvSpPr>
                <p:nvPr/>
              </p:nvSpPr>
              <p:spPr bwMode="auto">
                <a:xfrm>
                  <a:off x="1968500" y="1897063"/>
                  <a:ext cx="719138" cy="557213"/>
                </a:xfrm>
                <a:custGeom>
                  <a:avLst/>
                  <a:gdLst>
                    <a:gd name="T0" fmla="*/ 0 w 167"/>
                    <a:gd name="T1" fmla="*/ 0 h 130"/>
                    <a:gd name="T2" fmla="*/ 19 w 167"/>
                    <a:gd name="T3" fmla="*/ 0 h 130"/>
                    <a:gd name="T4" fmla="*/ 19 w 167"/>
                    <a:gd name="T5" fmla="*/ 1 h 130"/>
                    <a:gd name="T6" fmla="*/ 19 w 167"/>
                    <a:gd name="T7" fmla="*/ 37 h 130"/>
                    <a:gd name="T8" fmla="*/ 40 w 167"/>
                    <a:gd name="T9" fmla="*/ 71 h 130"/>
                    <a:gd name="T10" fmla="*/ 56 w 167"/>
                    <a:gd name="T11" fmla="*/ 74 h 130"/>
                    <a:gd name="T12" fmla="*/ 112 w 167"/>
                    <a:gd name="T13" fmla="*/ 74 h 130"/>
                    <a:gd name="T14" fmla="*/ 147 w 167"/>
                    <a:gd name="T15" fmla="*/ 47 h 130"/>
                    <a:gd name="T16" fmla="*/ 148 w 167"/>
                    <a:gd name="T17" fmla="*/ 37 h 130"/>
                    <a:gd name="T18" fmla="*/ 148 w 167"/>
                    <a:gd name="T19" fmla="*/ 2 h 130"/>
                    <a:gd name="T20" fmla="*/ 148 w 167"/>
                    <a:gd name="T21" fmla="*/ 0 h 130"/>
                    <a:gd name="T22" fmla="*/ 167 w 167"/>
                    <a:gd name="T23" fmla="*/ 0 h 130"/>
                    <a:gd name="T24" fmla="*/ 167 w 167"/>
                    <a:gd name="T25" fmla="*/ 1 h 130"/>
                    <a:gd name="T26" fmla="*/ 167 w 167"/>
                    <a:gd name="T27" fmla="*/ 37 h 130"/>
                    <a:gd name="T28" fmla="*/ 138 w 167"/>
                    <a:gd name="T29" fmla="*/ 86 h 130"/>
                    <a:gd name="T30" fmla="*/ 115 w 167"/>
                    <a:gd name="T31" fmla="*/ 93 h 130"/>
                    <a:gd name="T32" fmla="*/ 94 w 167"/>
                    <a:gd name="T33" fmla="*/ 93 h 130"/>
                    <a:gd name="T34" fmla="*/ 93 w 167"/>
                    <a:gd name="T35" fmla="*/ 93 h 130"/>
                    <a:gd name="T36" fmla="*/ 93 w 167"/>
                    <a:gd name="T37" fmla="*/ 111 h 130"/>
                    <a:gd name="T38" fmla="*/ 130 w 167"/>
                    <a:gd name="T39" fmla="*/ 111 h 130"/>
                    <a:gd name="T40" fmla="*/ 130 w 167"/>
                    <a:gd name="T41" fmla="*/ 130 h 130"/>
                    <a:gd name="T42" fmla="*/ 38 w 167"/>
                    <a:gd name="T43" fmla="*/ 130 h 130"/>
                    <a:gd name="T44" fmla="*/ 38 w 167"/>
                    <a:gd name="T45" fmla="*/ 111 h 130"/>
                    <a:gd name="T46" fmla="*/ 74 w 167"/>
                    <a:gd name="T47" fmla="*/ 111 h 130"/>
                    <a:gd name="T48" fmla="*/ 74 w 167"/>
                    <a:gd name="T49" fmla="*/ 93 h 130"/>
                    <a:gd name="T50" fmla="*/ 73 w 167"/>
                    <a:gd name="T51" fmla="*/ 93 h 130"/>
                    <a:gd name="T52" fmla="*/ 56 w 167"/>
                    <a:gd name="T53" fmla="*/ 93 h 130"/>
                    <a:gd name="T54" fmla="*/ 24 w 167"/>
                    <a:gd name="T55" fmla="*/ 83 h 130"/>
                    <a:gd name="T56" fmla="*/ 2 w 167"/>
                    <a:gd name="T57" fmla="*/ 49 h 130"/>
                    <a:gd name="T58" fmla="*/ 0 w 167"/>
                    <a:gd name="T59" fmla="*/ 37 h 130"/>
                    <a:gd name="T60" fmla="*/ 0 w 167"/>
                    <a:gd name="T61" fmla="*/ 1 h 130"/>
                    <a:gd name="T62" fmla="*/ 0 w 167"/>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 h="130">
                      <a:moveTo>
                        <a:pt x="0" y="0"/>
                      </a:moveTo>
                      <a:cubicBezTo>
                        <a:pt x="7" y="0"/>
                        <a:pt x="13" y="0"/>
                        <a:pt x="19" y="0"/>
                      </a:cubicBezTo>
                      <a:cubicBezTo>
                        <a:pt x="19" y="1"/>
                        <a:pt x="19" y="1"/>
                        <a:pt x="19" y="1"/>
                      </a:cubicBezTo>
                      <a:cubicBezTo>
                        <a:pt x="19" y="13"/>
                        <a:pt x="19" y="25"/>
                        <a:pt x="19" y="37"/>
                      </a:cubicBezTo>
                      <a:cubicBezTo>
                        <a:pt x="19" y="52"/>
                        <a:pt x="26" y="63"/>
                        <a:pt x="40" y="71"/>
                      </a:cubicBezTo>
                      <a:cubicBezTo>
                        <a:pt x="45" y="73"/>
                        <a:pt x="50" y="74"/>
                        <a:pt x="56" y="74"/>
                      </a:cubicBezTo>
                      <a:cubicBezTo>
                        <a:pt x="74" y="74"/>
                        <a:pt x="93" y="74"/>
                        <a:pt x="112" y="74"/>
                      </a:cubicBezTo>
                      <a:cubicBezTo>
                        <a:pt x="128" y="74"/>
                        <a:pt x="143" y="63"/>
                        <a:pt x="147" y="47"/>
                      </a:cubicBezTo>
                      <a:cubicBezTo>
                        <a:pt x="148" y="44"/>
                        <a:pt x="148" y="40"/>
                        <a:pt x="148" y="37"/>
                      </a:cubicBezTo>
                      <a:cubicBezTo>
                        <a:pt x="148" y="25"/>
                        <a:pt x="148" y="13"/>
                        <a:pt x="148" y="2"/>
                      </a:cubicBezTo>
                      <a:cubicBezTo>
                        <a:pt x="148" y="1"/>
                        <a:pt x="148" y="1"/>
                        <a:pt x="148" y="0"/>
                      </a:cubicBezTo>
                      <a:cubicBezTo>
                        <a:pt x="155" y="0"/>
                        <a:pt x="161" y="0"/>
                        <a:pt x="167" y="0"/>
                      </a:cubicBezTo>
                      <a:cubicBezTo>
                        <a:pt x="167" y="1"/>
                        <a:pt x="167" y="1"/>
                        <a:pt x="167" y="1"/>
                      </a:cubicBezTo>
                      <a:cubicBezTo>
                        <a:pt x="167" y="13"/>
                        <a:pt x="167" y="25"/>
                        <a:pt x="167" y="37"/>
                      </a:cubicBezTo>
                      <a:cubicBezTo>
                        <a:pt x="167" y="59"/>
                        <a:pt x="157" y="75"/>
                        <a:pt x="138" y="86"/>
                      </a:cubicBezTo>
                      <a:cubicBezTo>
                        <a:pt x="131" y="90"/>
                        <a:pt x="123" y="92"/>
                        <a:pt x="115" y="93"/>
                      </a:cubicBezTo>
                      <a:cubicBezTo>
                        <a:pt x="108" y="93"/>
                        <a:pt x="101" y="93"/>
                        <a:pt x="94" y="93"/>
                      </a:cubicBezTo>
                      <a:cubicBezTo>
                        <a:pt x="94" y="93"/>
                        <a:pt x="93" y="93"/>
                        <a:pt x="93" y="93"/>
                      </a:cubicBezTo>
                      <a:cubicBezTo>
                        <a:pt x="93" y="99"/>
                        <a:pt x="93" y="105"/>
                        <a:pt x="93" y="111"/>
                      </a:cubicBezTo>
                      <a:cubicBezTo>
                        <a:pt x="105" y="111"/>
                        <a:pt x="118" y="111"/>
                        <a:pt x="130" y="111"/>
                      </a:cubicBezTo>
                      <a:cubicBezTo>
                        <a:pt x="130" y="118"/>
                        <a:pt x="130" y="124"/>
                        <a:pt x="130" y="130"/>
                      </a:cubicBezTo>
                      <a:cubicBezTo>
                        <a:pt x="99" y="130"/>
                        <a:pt x="68" y="130"/>
                        <a:pt x="38" y="130"/>
                      </a:cubicBezTo>
                      <a:cubicBezTo>
                        <a:pt x="38" y="124"/>
                        <a:pt x="38" y="118"/>
                        <a:pt x="38" y="111"/>
                      </a:cubicBezTo>
                      <a:cubicBezTo>
                        <a:pt x="50" y="111"/>
                        <a:pt x="62" y="111"/>
                        <a:pt x="74" y="111"/>
                      </a:cubicBezTo>
                      <a:cubicBezTo>
                        <a:pt x="74" y="105"/>
                        <a:pt x="74" y="99"/>
                        <a:pt x="74" y="93"/>
                      </a:cubicBezTo>
                      <a:cubicBezTo>
                        <a:pt x="74" y="93"/>
                        <a:pt x="74" y="93"/>
                        <a:pt x="73" y="93"/>
                      </a:cubicBezTo>
                      <a:cubicBezTo>
                        <a:pt x="68" y="93"/>
                        <a:pt x="62" y="93"/>
                        <a:pt x="56" y="93"/>
                      </a:cubicBezTo>
                      <a:cubicBezTo>
                        <a:pt x="44" y="93"/>
                        <a:pt x="34" y="90"/>
                        <a:pt x="24" y="83"/>
                      </a:cubicBezTo>
                      <a:cubicBezTo>
                        <a:pt x="12" y="74"/>
                        <a:pt x="5" y="63"/>
                        <a:pt x="2" y="49"/>
                      </a:cubicBezTo>
                      <a:cubicBezTo>
                        <a:pt x="1" y="45"/>
                        <a:pt x="0" y="41"/>
                        <a:pt x="0" y="37"/>
                      </a:cubicBezTo>
                      <a:cubicBezTo>
                        <a:pt x="0" y="25"/>
                        <a:pt x="0" y="13"/>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25B28CEA-EFB7-40D7-A830-B78459B005DA}"/>
              </a:ext>
            </a:extLst>
          </p:cNvPr>
          <p:cNvGrpSpPr/>
          <p:nvPr/>
        </p:nvGrpSpPr>
        <p:grpSpPr>
          <a:xfrm>
            <a:off x="9828815" y="1374298"/>
            <a:ext cx="2221223" cy="5403715"/>
            <a:chOff x="9841586" y="1463040"/>
            <a:chExt cx="2221223" cy="5403715"/>
          </a:xfrm>
        </p:grpSpPr>
        <p:sp>
          <p:nvSpPr>
            <p:cNvPr id="19" name="Rectangle 18">
              <a:extLst>
                <a:ext uri="{FF2B5EF4-FFF2-40B4-BE49-F238E27FC236}">
                  <a16:creationId xmlns:a16="http://schemas.microsoft.com/office/drawing/2014/main" id="{9368405B-43BF-4AA4-BD81-F57E0976D183}"/>
                </a:ext>
              </a:extLst>
            </p:cNvPr>
            <p:cNvSpPr/>
            <p:nvPr/>
          </p:nvSpPr>
          <p:spPr bwMode="auto">
            <a:xfrm>
              <a:off x="9847974" y="1463040"/>
              <a:ext cx="2208448" cy="27816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07E8B584-95BA-4CD5-A349-E37337C639C2}"/>
                </a:ext>
              </a:extLst>
            </p:cNvPr>
            <p:cNvSpPr/>
            <p:nvPr/>
          </p:nvSpPr>
          <p:spPr bwMode="gray">
            <a:xfrm>
              <a:off x="10026387" y="1713743"/>
              <a:ext cx="1894135"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effectLst/>
                  <a:uLnTx/>
                  <a:uFillTx/>
                  <a:latin typeface="Segoe UI"/>
                  <a:ea typeface="+mn-ea"/>
                  <a:cs typeface="Segoe UI Semilight" panose="020B0402040204020203" pitchFamily="34" charset="0"/>
                </a:rPr>
                <a:t>Search</a:t>
              </a:r>
            </a:p>
          </p:txBody>
        </p:sp>
        <p:sp>
          <p:nvSpPr>
            <p:cNvPr id="21" name="Rectangle 20">
              <a:extLst>
                <a:ext uri="{FF2B5EF4-FFF2-40B4-BE49-F238E27FC236}">
                  <a16:creationId xmlns:a16="http://schemas.microsoft.com/office/drawing/2014/main" id="{6E38F4FE-8293-4CEB-B7D6-9A6CDACD50EA}"/>
                </a:ext>
              </a:extLst>
            </p:cNvPr>
            <p:cNvSpPr/>
            <p:nvPr/>
          </p:nvSpPr>
          <p:spPr>
            <a:xfrm>
              <a:off x="10145578" y="2181833"/>
              <a:ext cx="1655752" cy="307777"/>
            </a:xfrm>
            <a:prstGeom prst="rect">
              <a:avLst/>
            </a:prstGeom>
            <a:noFill/>
          </p:spPr>
          <p:txBody>
            <a:bodyPr wrap="square">
              <a:sp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a:ea typeface="Segoe UI" pitchFamily="34" charset="0"/>
                  <a:cs typeface="Segoe UI" pitchFamily="34" charset="0"/>
                </a:rPr>
                <a:t>Bing Search</a:t>
              </a:r>
            </a:p>
          </p:txBody>
        </p:sp>
        <p:sp>
          <p:nvSpPr>
            <p:cNvPr id="22" name="TextBox 21">
              <a:extLst>
                <a:ext uri="{FF2B5EF4-FFF2-40B4-BE49-F238E27FC236}">
                  <a16:creationId xmlns:a16="http://schemas.microsoft.com/office/drawing/2014/main" id="{74F6EFCC-A0FF-4232-87DA-F58D0A6976DB}"/>
                </a:ext>
              </a:extLst>
            </p:cNvPr>
            <p:cNvSpPr txBox="1"/>
            <p:nvPr/>
          </p:nvSpPr>
          <p:spPr>
            <a:xfrm>
              <a:off x="10009028" y="3342822"/>
              <a:ext cx="205378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effectLst/>
                  <a:uLnTx/>
                  <a:uFillTx/>
                  <a:latin typeface="Segoe UI"/>
                  <a:ea typeface="Segoe UI" pitchFamily="34" charset="0"/>
                  <a:cs typeface="Segoe UI" pitchFamily="34" charset="0"/>
                </a:rPr>
                <a:t>Fraud prevention results…</a:t>
              </a:r>
            </a:p>
          </p:txBody>
        </p:sp>
        <p:grpSp>
          <p:nvGrpSpPr>
            <p:cNvPr id="23" name="Group 22">
              <a:extLst>
                <a:ext uri="{FF2B5EF4-FFF2-40B4-BE49-F238E27FC236}">
                  <a16:creationId xmlns:a16="http://schemas.microsoft.com/office/drawing/2014/main" id="{A3EE8471-C59A-418D-88BD-DD7DE48CCB9A}"/>
                </a:ext>
              </a:extLst>
            </p:cNvPr>
            <p:cNvGrpSpPr/>
            <p:nvPr/>
          </p:nvGrpSpPr>
          <p:grpSpPr>
            <a:xfrm>
              <a:off x="10076577" y="2887732"/>
              <a:ext cx="1751238" cy="303143"/>
              <a:chOff x="342762" y="2887732"/>
              <a:chExt cx="1751238" cy="303143"/>
            </a:xfrm>
          </p:grpSpPr>
          <p:grpSp>
            <p:nvGrpSpPr>
              <p:cNvPr id="26" name="Group 25">
                <a:extLst>
                  <a:ext uri="{FF2B5EF4-FFF2-40B4-BE49-F238E27FC236}">
                    <a16:creationId xmlns:a16="http://schemas.microsoft.com/office/drawing/2014/main" id="{B94B73A5-B618-43AC-A9A6-A884C49BE0DC}"/>
                  </a:ext>
                </a:extLst>
              </p:cNvPr>
              <p:cNvGrpSpPr/>
              <p:nvPr/>
            </p:nvGrpSpPr>
            <p:grpSpPr>
              <a:xfrm>
                <a:off x="342762" y="2887732"/>
                <a:ext cx="1751238" cy="303143"/>
                <a:chOff x="-229639" y="2738827"/>
                <a:chExt cx="2381611" cy="412262"/>
              </a:xfrm>
            </p:grpSpPr>
            <p:sp>
              <p:nvSpPr>
                <p:cNvPr id="30" name="Rectangle 29">
                  <a:extLst>
                    <a:ext uri="{FF2B5EF4-FFF2-40B4-BE49-F238E27FC236}">
                      <a16:creationId xmlns:a16="http://schemas.microsoft.com/office/drawing/2014/main" id="{C1CA991C-45FF-4CB5-8B4F-9FF54C04CDF0}"/>
                    </a:ext>
                  </a:extLst>
                </p:cNvPr>
                <p:cNvSpPr/>
                <p:nvPr/>
              </p:nvSpPr>
              <p:spPr bwMode="auto">
                <a:xfrm>
                  <a:off x="-229639" y="2738827"/>
                  <a:ext cx="1980948" cy="41226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Listening…</a:t>
                  </a:r>
                </a:p>
              </p:txBody>
            </p:sp>
            <p:sp>
              <p:nvSpPr>
                <p:cNvPr id="31" name="Rectangle 30">
                  <a:extLst>
                    <a:ext uri="{FF2B5EF4-FFF2-40B4-BE49-F238E27FC236}">
                      <a16:creationId xmlns:a16="http://schemas.microsoft.com/office/drawing/2014/main" id="{A959501C-2CE3-480B-87BF-2C5C3374E973}"/>
                    </a:ext>
                  </a:extLst>
                </p:cNvPr>
                <p:cNvSpPr/>
                <p:nvPr/>
              </p:nvSpPr>
              <p:spPr bwMode="auto">
                <a:xfrm>
                  <a:off x="1739710" y="2738827"/>
                  <a:ext cx="412262" cy="412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A486AAD-5B78-41C5-85F1-AD076EB63B5D}"/>
                  </a:ext>
                </a:extLst>
              </p:cNvPr>
              <p:cNvGrpSpPr/>
              <p:nvPr/>
            </p:nvGrpSpPr>
            <p:grpSpPr>
              <a:xfrm>
                <a:off x="1878733" y="2958934"/>
                <a:ext cx="130346" cy="172644"/>
                <a:chOff x="1968500" y="1501776"/>
                <a:chExt cx="719138" cy="952500"/>
              </a:xfrm>
              <a:solidFill>
                <a:schemeClr val="bg1"/>
              </a:solidFill>
            </p:grpSpPr>
            <p:sp>
              <p:nvSpPr>
                <p:cNvPr id="28" name="Freeform 6">
                  <a:extLst>
                    <a:ext uri="{FF2B5EF4-FFF2-40B4-BE49-F238E27FC236}">
                      <a16:creationId xmlns:a16="http://schemas.microsoft.com/office/drawing/2014/main" id="{268FD188-3F12-4363-A366-3F702C074E68}"/>
                    </a:ext>
                  </a:extLst>
                </p:cNvPr>
                <p:cNvSpPr>
                  <a:spLocks noEditPoints="1"/>
                </p:cNvSpPr>
                <p:nvPr/>
              </p:nvSpPr>
              <p:spPr bwMode="auto">
                <a:xfrm>
                  <a:off x="2127250" y="1501776"/>
                  <a:ext cx="401638" cy="635000"/>
                </a:xfrm>
                <a:custGeom>
                  <a:avLst/>
                  <a:gdLst>
                    <a:gd name="T0" fmla="*/ 93 w 93"/>
                    <a:gd name="T1" fmla="*/ 74 h 148"/>
                    <a:gd name="T2" fmla="*/ 93 w 93"/>
                    <a:gd name="T3" fmla="*/ 129 h 148"/>
                    <a:gd name="T4" fmla="*/ 88 w 93"/>
                    <a:gd name="T5" fmla="*/ 142 h 148"/>
                    <a:gd name="T6" fmla="*/ 76 w 93"/>
                    <a:gd name="T7" fmla="*/ 148 h 148"/>
                    <a:gd name="T8" fmla="*/ 74 w 93"/>
                    <a:gd name="T9" fmla="*/ 148 h 148"/>
                    <a:gd name="T10" fmla="*/ 19 w 93"/>
                    <a:gd name="T11" fmla="*/ 148 h 148"/>
                    <a:gd name="T12" fmla="*/ 6 w 93"/>
                    <a:gd name="T13" fmla="*/ 143 h 148"/>
                    <a:gd name="T14" fmla="*/ 0 w 93"/>
                    <a:gd name="T15" fmla="*/ 131 h 148"/>
                    <a:gd name="T16" fmla="*/ 0 w 93"/>
                    <a:gd name="T17" fmla="*/ 129 h 148"/>
                    <a:gd name="T18" fmla="*/ 0 w 93"/>
                    <a:gd name="T19" fmla="*/ 19 h 148"/>
                    <a:gd name="T20" fmla="*/ 6 w 93"/>
                    <a:gd name="T21" fmla="*/ 5 h 148"/>
                    <a:gd name="T22" fmla="*/ 18 w 93"/>
                    <a:gd name="T23" fmla="*/ 0 h 148"/>
                    <a:gd name="T24" fmla="*/ 19 w 93"/>
                    <a:gd name="T25" fmla="*/ 0 h 148"/>
                    <a:gd name="T26" fmla="*/ 74 w 93"/>
                    <a:gd name="T27" fmla="*/ 0 h 148"/>
                    <a:gd name="T28" fmla="*/ 87 w 93"/>
                    <a:gd name="T29" fmla="*/ 5 h 148"/>
                    <a:gd name="T30" fmla="*/ 93 w 93"/>
                    <a:gd name="T31" fmla="*/ 17 h 148"/>
                    <a:gd name="T32" fmla="*/ 93 w 93"/>
                    <a:gd name="T33" fmla="*/ 19 h 148"/>
                    <a:gd name="T34" fmla="*/ 93 w 93"/>
                    <a:gd name="T35" fmla="*/ 74 h 148"/>
                    <a:gd name="T36" fmla="*/ 74 w 93"/>
                    <a:gd name="T37" fmla="*/ 129 h 148"/>
                    <a:gd name="T38" fmla="*/ 74 w 93"/>
                    <a:gd name="T39" fmla="*/ 18 h 148"/>
                    <a:gd name="T40" fmla="*/ 19 w 93"/>
                    <a:gd name="T41" fmla="*/ 18 h 148"/>
                    <a:gd name="T42" fmla="*/ 19 w 93"/>
                    <a:gd name="T43" fmla="*/ 129 h 148"/>
                    <a:gd name="T44" fmla="*/ 74 w 93"/>
                    <a:gd name="T45" fmla="*/ 12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48">
                      <a:moveTo>
                        <a:pt x="93" y="74"/>
                      </a:moveTo>
                      <a:cubicBezTo>
                        <a:pt x="93" y="92"/>
                        <a:pt x="93" y="111"/>
                        <a:pt x="93" y="129"/>
                      </a:cubicBezTo>
                      <a:cubicBezTo>
                        <a:pt x="93" y="134"/>
                        <a:pt x="91" y="139"/>
                        <a:pt x="88" y="142"/>
                      </a:cubicBezTo>
                      <a:cubicBezTo>
                        <a:pt x="84" y="146"/>
                        <a:pt x="80" y="148"/>
                        <a:pt x="76" y="148"/>
                      </a:cubicBezTo>
                      <a:cubicBezTo>
                        <a:pt x="75" y="148"/>
                        <a:pt x="75" y="148"/>
                        <a:pt x="74" y="148"/>
                      </a:cubicBezTo>
                      <a:cubicBezTo>
                        <a:pt x="56" y="148"/>
                        <a:pt x="38" y="148"/>
                        <a:pt x="19" y="148"/>
                      </a:cubicBezTo>
                      <a:cubicBezTo>
                        <a:pt x="14" y="148"/>
                        <a:pt x="10" y="146"/>
                        <a:pt x="6" y="143"/>
                      </a:cubicBezTo>
                      <a:cubicBezTo>
                        <a:pt x="3" y="139"/>
                        <a:pt x="1" y="135"/>
                        <a:pt x="0" y="131"/>
                      </a:cubicBezTo>
                      <a:cubicBezTo>
                        <a:pt x="0" y="130"/>
                        <a:pt x="0" y="129"/>
                        <a:pt x="0" y="129"/>
                      </a:cubicBezTo>
                      <a:cubicBezTo>
                        <a:pt x="0" y="92"/>
                        <a:pt x="0" y="56"/>
                        <a:pt x="0" y="19"/>
                      </a:cubicBezTo>
                      <a:cubicBezTo>
                        <a:pt x="0" y="14"/>
                        <a:pt x="2" y="9"/>
                        <a:pt x="6" y="5"/>
                      </a:cubicBezTo>
                      <a:cubicBezTo>
                        <a:pt x="9" y="2"/>
                        <a:pt x="13" y="0"/>
                        <a:pt x="18" y="0"/>
                      </a:cubicBezTo>
                      <a:cubicBezTo>
                        <a:pt x="18" y="0"/>
                        <a:pt x="19" y="0"/>
                        <a:pt x="19" y="0"/>
                      </a:cubicBezTo>
                      <a:cubicBezTo>
                        <a:pt x="38" y="0"/>
                        <a:pt x="56" y="0"/>
                        <a:pt x="74" y="0"/>
                      </a:cubicBezTo>
                      <a:cubicBezTo>
                        <a:pt x="79" y="0"/>
                        <a:pt x="84" y="2"/>
                        <a:pt x="87" y="5"/>
                      </a:cubicBezTo>
                      <a:cubicBezTo>
                        <a:pt x="91" y="8"/>
                        <a:pt x="93" y="13"/>
                        <a:pt x="93" y="17"/>
                      </a:cubicBezTo>
                      <a:cubicBezTo>
                        <a:pt x="93" y="18"/>
                        <a:pt x="93" y="18"/>
                        <a:pt x="93" y="19"/>
                      </a:cubicBezTo>
                      <a:cubicBezTo>
                        <a:pt x="93" y="37"/>
                        <a:pt x="93" y="56"/>
                        <a:pt x="93" y="74"/>
                      </a:cubicBezTo>
                      <a:close/>
                      <a:moveTo>
                        <a:pt x="74" y="129"/>
                      </a:moveTo>
                      <a:cubicBezTo>
                        <a:pt x="74" y="92"/>
                        <a:pt x="74" y="55"/>
                        <a:pt x="74" y="18"/>
                      </a:cubicBezTo>
                      <a:cubicBezTo>
                        <a:pt x="56" y="18"/>
                        <a:pt x="37" y="18"/>
                        <a:pt x="19" y="18"/>
                      </a:cubicBezTo>
                      <a:cubicBezTo>
                        <a:pt x="19" y="55"/>
                        <a:pt x="19" y="92"/>
                        <a:pt x="19" y="129"/>
                      </a:cubicBezTo>
                      <a:cubicBezTo>
                        <a:pt x="37" y="129"/>
                        <a:pt x="56" y="129"/>
                        <a:pt x="7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9" name="Freeform 7">
                  <a:extLst>
                    <a:ext uri="{FF2B5EF4-FFF2-40B4-BE49-F238E27FC236}">
                      <a16:creationId xmlns:a16="http://schemas.microsoft.com/office/drawing/2014/main" id="{A7FAC49A-2614-4988-99E5-8972DBB57F05}"/>
                    </a:ext>
                  </a:extLst>
                </p:cNvPr>
                <p:cNvSpPr>
                  <a:spLocks/>
                </p:cNvSpPr>
                <p:nvPr/>
              </p:nvSpPr>
              <p:spPr bwMode="auto">
                <a:xfrm>
                  <a:off x="1968500" y="1897063"/>
                  <a:ext cx="719138" cy="557213"/>
                </a:xfrm>
                <a:custGeom>
                  <a:avLst/>
                  <a:gdLst>
                    <a:gd name="T0" fmla="*/ 0 w 167"/>
                    <a:gd name="T1" fmla="*/ 0 h 130"/>
                    <a:gd name="T2" fmla="*/ 19 w 167"/>
                    <a:gd name="T3" fmla="*/ 0 h 130"/>
                    <a:gd name="T4" fmla="*/ 19 w 167"/>
                    <a:gd name="T5" fmla="*/ 1 h 130"/>
                    <a:gd name="T6" fmla="*/ 19 w 167"/>
                    <a:gd name="T7" fmla="*/ 37 h 130"/>
                    <a:gd name="T8" fmla="*/ 40 w 167"/>
                    <a:gd name="T9" fmla="*/ 71 h 130"/>
                    <a:gd name="T10" fmla="*/ 56 w 167"/>
                    <a:gd name="T11" fmla="*/ 74 h 130"/>
                    <a:gd name="T12" fmla="*/ 112 w 167"/>
                    <a:gd name="T13" fmla="*/ 74 h 130"/>
                    <a:gd name="T14" fmla="*/ 147 w 167"/>
                    <a:gd name="T15" fmla="*/ 47 h 130"/>
                    <a:gd name="T16" fmla="*/ 148 w 167"/>
                    <a:gd name="T17" fmla="*/ 37 h 130"/>
                    <a:gd name="T18" fmla="*/ 148 w 167"/>
                    <a:gd name="T19" fmla="*/ 2 h 130"/>
                    <a:gd name="T20" fmla="*/ 148 w 167"/>
                    <a:gd name="T21" fmla="*/ 0 h 130"/>
                    <a:gd name="T22" fmla="*/ 167 w 167"/>
                    <a:gd name="T23" fmla="*/ 0 h 130"/>
                    <a:gd name="T24" fmla="*/ 167 w 167"/>
                    <a:gd name="T25" fmla="*/ 1 h 130"/>
                    <a:gd name="T26" fmla="*/ 167 w 167"/>
                    <a:gd name="T27" fmla="*/ 37 h 130"/>
                    <a:gd name="T28" fmla="*/ 138 w 167"/>
                    <a:gd name="T29" fmla="*/ 86 h 130"/>
                    <a:gd name="T30" fmla="*/ 115 w 167"/>
                    <a:gd name="T31" fmla="*/ 93 h 130"/>
                    <a:gd name="T32" fmla="*/ 94 w 167"/>
                    <a:gd name="T33" fmla="*/ 93 h 130"/>
                    <a:gd name="T34" fmla="*/ 93 w 167"/>
                    <a:gd name="T35" fmla="*/ 93 h 130"/>
                    <a:gd name="T36" fmla="*/ 93 w 167"/>
                    <a:gd name="T37" fmla="*/ 111 h 130"/>
                    <a:gd name="T38" fmla="*/ 130 w 167"/>
                    <a:gd name="T39" fmla="*/ 111 h 130"/>
                    <a:gd name="T40" fmla="*/ 130 w 167"/>
                    <a:gd name="T41" fmla="*/ 130 h 130"/>
                    <a:gd name="T42" fmla="*/ 38 w 167"/>
                    <a:gd name="T43" fmla="*/ 130 h 130"/>
                    <a:gd name="T44" fmla="*/ 38 w 167"/>
                    <a:gd name="T45" fmla="*/ 111 h 130"/>
                    <a:gd name="T46" fmla="*/ 74 w 167"/>
                    <a:gd name="T47" fmla="*/ 111 h 130"/>
                    <a:gd name="T48" fmla="*/ 74 w 167"/>
                    <a:gd name="T49" fmla="*/ 93 h 130"/>
                    <a:gd name="T50" fmla="*/ 73 w 167"/>
                    <a:gd name="T51" fmla="*/ 93 h 130"/>
                    <a:gd name="T52" fmla="*/ 56 w 167"/>
                    <a:gd name="T53" fmla="*/ 93 h 130"/>
                    <a:gd name="T54" fmla="*/ 24 w 167"/>
                    <a:gd name="T55" fmla="*/ 83 h 130"/>
                    <a:gd name="T56" fmla="*/ 2 w 167"/>
                    <a:gd name="T57" fmla="*/ 49 h 130"/>
                    <a:gd name="T58" fmla="*/ 0 w 167"/>
                    <a:gd name="T59" fmla="*/ 37 h 130"/>
                    <a:gd name="T60" fmla="*/ 0 w 167"/>
                    <a:gd name="T61" fmla="*/ 1 h 130"/>
                    <a:gd name="T62" fmla="*/ 0 w 167"/>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 h="130">
                      <a:moveTo>
                        <a:pt x="0" y="0"/>
                      </a:moveTo>
                      <a:cubicBezTo>
                        <a:pt x="7" y="0"/>
                        <a:pt x="13" y="0"/>
                        <a:pt x="19" y="0"/>
                      </a:cubicBezTo>
                      <a:cubicBezTo>
                        <a:pt x="19" y="1"/>
                        <a:pt x="19" y="1"/>
                        <a:pt x="19" y="1"/>
                      </a:cubicBezTo>
                      <a:cubicBezTo>
                        <a:pt x="19" y="13"/>
                        <a:pt x="19" y="25"/>
                        <a:pt x="19" y="37"/>
                      </a:cubicBezTo>
                      <a:cubicBezTo>
                        <a:pt x="19" y="52"/>
                        <a:pt x="26" y="63"/>
                        <a:pt x="40" y="71"/>
                      </a:cubicBezTo>
                      <a:cubicBezTo>
                        <a:pt x="45" y="73"/>
                        <a:pt x="50" y="74"/>
                        <a:pt x="56" y="74"/>
                      </a:cubicBezTo>
                      <a:cubicBezTo>
                        <a:pt x="74" y="74"/>
                        <a:pt x="93" y="74"/>
                        <a:pt x="112" y="74"/>
                      </a:cubicBezTo>
                      <a:cubicBezTo>
                        <a:pt x="128" y="74"/>
                        <a:pt x="143" y="63"/>
                        <a:pt x="147" y="47"/>
                      </a:cubicBezTo>
                      <a:cubicBezTo>
                        <a:pt x="148" y="44"/>
                        <a:pt x="148" y="40"/>
                        <a:pt x="148" y="37"/>
                      </a:cubicBezTo>
                      <a:cubicBezTo>
                        <a:pt x="148" y="25"/>
                        <a:pt x="148" y="13"/>
                        <a:pt x="148" y="2"/>
                      </a:cubicBezTo>
                      <a:cubicBezTo>
                        <a:pt x="148" y="1"/>
                        <a:pt x="148" y="1"/>
                        <a:pt x="148" y="0"/>
                      </a:cubicBezTo>
                      <a:cubicBezTo>
                        <a:pt x="155" y="0"/>
                        <a:pt x="161" y="0"/>
                        <a:pt x="167" y="0"/>
                      </a:cubicBezTo>
                      <a:cubicBezTo>
                        <a:pt x="167" y="1"/>
                        <a:pt x="167" y="1"/>
                        <a:pt x="167" y="1"/>
                      </a:cubicBezTo>
                      <a:cubicBezTo>
                        <a:pt x="167" y="13"/>
                        <a:pt x="167" y="25"/>
                        <a:pt x="167" y="37"/>
                      </a:cubicBezTo>
                      <a:cubicBezTo>
                        <a:pt x="167" y="59"/>
                        <a:pt x="157" y="75"/>
                        <a:pt x="138" y="86"/>
                      </a:cubicBezTo>
                      <a:cubicBezTo>
                        <a:pt x="131" y="90"/>
                        <a:pt x="123" y="92"/>
                        <a:pt x="115" y="93"/>
                      </a:cubicBezTo>
                      <a:cubicBezTo>
                        <a:pt x="108" y="93"/>
                        <a:pt x="101" y="93"/>
                        <a:pt x="94" y="93"/>
                      </a:cubicBezTo>
                      <a:cubicBezTo>
                        <a:pt x="94" y="93"/>
                        <a:pt x="93" y="93"/>
                        <a:pt x="93" y="93"/>
                      </a:cubicBezTo>
                      <a:cubicBezTo>
                        <a:pt x="93" y="99"/>
                        <a:pt x="93" y="105"/>
                        <a:pt x="93" y="111"/>
                      </a:cubicBezTo>
                      <a:cubicBezTo>
                        <a:pt x="105" y="111"/>
                        <a:pt x="118" y="111"/>
                        <a:pt x="130" y="111"/>
                      </a:cubicBezTo>
                      <a:cubicBezTo>
                        <a:pt x="130" y="118"/>
                        <a:pt x="130" y="124"/>
                        <a:pt x="130" y="130"/>
                      </a:cubicBezTo>
                      <a:cubicBezTo>
                        <a:pt x="99" y="130"/>
                        <a:pt x="68" y="130"/>
                        <a:pt x="38" y="130"/>
                      </a:cubicBezTo>
                      <a:cubicBezTo>
                        <a:pt x="38" y="124"/>
                        <a:pt x="38" y="118"/>
                        <a:pt x="38" y="111"/>
                      </a:cubicBezTo>
                      <a:cubicBezTo>
                        <a:pt x="50" y="111"/>
                        <a:pt x="62" y="111"/>
                        <a:pt x="74" y="111"/>
                      </a:cubicBezTo>
                      <a:cubicBezTo>
                        <a:pt x="74" y="105"/>
                        <a:pt x="74" y="99"/>
                        <a:pt x="74" y="93"/>
                      </a:cubicBezTo>
                      <a:cubicBezTo>
                        <a:pt x="74" y="93"/>
                        <a:pt x="74" y="93"/>
                        <a:pt x="73" y="93"/>
                      </a:cubicBezTo>
                      <a:cubicBezTo>
                        <a:pt x="68" y="93"/>
                        <a:pt x="62" y="93"/>
                        <a:pt x="56" y="93"/>
                      </a:cubicBezTo>
                      <a:cubicBezTo>
                        <a:pt x="44" y="93"/>
                        <a:pt x="34" y="90"/>
                        <a:pt x="24" y="83"/>
                      </a:cubicBezTo>
                      <a:cubicBezTo>
                        <a:pt x="12" y="74"/>
                        <a:pt x="5" y="63"/>
                        <a:pt x="2" y="49"/>
                      </a:cubicBezTo>
                      <a:cubicBezTo>
                        <a:pt x="1" y="45"/>
                        <a:pt x="0" y="41"/>
                        <a:pt x="0" y="37"/>
                      </a:cubicBezTo>
                      <a:cubicBezTo>
                        <a:pt x="0" y="25"/>
                        <a:pt x="0" y="13"/>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pic>
          <p:nvPicPr>
            <p:cNvPr id="24" name="Picture 23">
              <a:extLst>
                <a:ext uri="{FF2B5EF4-FFF2-40B4-BE49-F238E27FC236}">
                  <a16:creationId xmlns:a16="http://schemas.microsoft.com/office/drawing/2014/main" id="{A911499A-25E3-408E-9B94-F86FE0E112B0}"/>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9841587" y="4244701"/>
              <a:ext cx="2208451" cy="2613299"/>
            </a:xfrm>
            <a:prstGeom prst="rect">
              <a:avLst/>
            </a:prstGeom>
          </p:spPr>
        </p:pic>
        <p:sp>
          <p:nvSpPr>
            <p:cNvPr id="25" name="Rectangle 24">
              <a:extLst>
                <a:ext uri="{FF2B5EF4-FFF2-40B4-BE49-F238E27FC236}">
                  <a16:creationId xmlns:a16="http://schemas.microsoft.com/office/drawing/2014/main" id="{B30AF6A4-ADF4-4BFF-9C35-A7AEFFB9D062}"/>
                </a:ext>
              </a:extLst>
            </p:cNvPr>
            <p:cNvSpPr/>
            <p:nvPr/>
          </p:nvSpPr>
          <p:spPr bwMode="auto">
            <a:xfrm>
              <a:off x="9841586" y="4247537"/>
              <a:ext cx="2214835" cy="2619218"/>
            </a:xfrm>
            <a:prstGeom prst="rect">
              <a:avLst/>
            </a:prstGeom>
            <a:solidFill>
              <a:schemeClr val="bg2">
                <a:lumMod val="10000"/>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solidFill>
                    <a:sysClr val="windowText" lastClr="000000"/>
                  </a:solidFill>
                </a:ln>
                <a:solidFill>
                  <a:schemeClr val="tx1"/>
                </a:solidFill>
                <a:effectLst/>
                <a:uLnTx/>
                <a:uFillTx/>
                <a:latin typeface="Segoe UI"/>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1EB34C12-CB11-40BC-862B-2B6FB6B93F2B}"/>
              </a:ext>
            </a:extLst>
          </p:cNvPr>
          <p:cNvGrpSpPr/>
          <p:nvPr/>
        </p:nvGrpSpPr>
        <p:grpSpPr>
          <a:xfrm>
            <a:off x="4973567" y="1374298"/>
            <a:ext cx="2223067" cy="5403715"/>
            <a:chOff x="4986338" y="1463040"/>
            <a:chExt cx="2223067" cy="5403715"/>
          </a:xfrm>
        </p:grpSpPr>
        <p:sp>
          <p:nvSpPr>
            <p:cNvPr id="33" name="Rectangle 32">
              <a:extLst>
                <a:ext uri="{FF2B5EF4-FFF2-40B4-BE49-F238E27FC236}">
                  <a16:creationId xmlns:a16="http://schemas.microsoft.com/office/drawing/2014/main" id="{CD5F5291-9AC9-46E0-AABE-D5CAEAEE8FA1}"/>
                </a:ext>
              </a:extLst>
            </p:cNvPr>
            <p:cNvSpPr/>
            <p:nvPr/>
          </p:nvSpPr>
          <p:spPr bwMode="auto">
            <a:xfrm>
              <a:off x="4990343" y="4244701"/>
              <a:ext cx="2204113" cy="26220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62C628FF-46BE-418F-91C7-B982389ED396}"/>
                </a:ext>
              </a:extLst>
            </p:cNvPr>
            <p:cNvGrpSpPr/>
            <p:nvPr/>
          </p:nvGrpSpPr>
          <p:grpSpPr>
            <a:xfrm>
              <a:off x="4990342" y="1463040"/>
              <a:ext cx="2219063" cy="5403715"/>
              <a:chOff x="4990342" y="1463040"/>
              <a:chExt cx="2219063" cy="5403715"/>
            </a:xfrm>
          </p:grpSpPr>
          <p:pic>
            <p:nvPicPr>
              <p:cNvPr id="36" name="Picture 35">
                <a:extLst>
                  <a:ext uri="{FF2B5EF4-FFF2-40B4-BE49-F238E27FC236}">
                    <a16:creationId xmlns:a16="http://schemas.microsoft.com/office/drawing/2014/main" id="{1A9B2895-19F3-4E45-8F62-AD54F33D079B}"/>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990342" y="4244701"/>
                <a:ext cx="2219063" cy="2622054"/>
              </a:xfrm>
              <a:prstGeom prst="rect">
                <a:avLst/>
              </a:prstGeom>
            </p:spPr>
          </p:pic>
          <p:sp>
            <p:nvSpPr>
              <p:cNvPr id="37" name="Rectangle 36">
                <a:extLst>
                  <a:ext uri="{FF2B5EF4-FFF2-40B4-BE49-F238E27FC236}">
                    <a16:creationId xmlns:a16="http://schemas.microsoft.com/office/drawing/2014/main" id="{4D5A476B-FB96-46E2-AC66-4516C4F78CF7}"/>
                  </a:ext>
                </a:extLst>
              </p:cNvPr>
              <p:cNvSpPr/>
              <p:nvPr/>
            </p:nvSpPr>
            <p:spPr bwMode="auto">
              <a:xfrm>
                <a:off x="4996368" y="1463040"/>
                <a:ext cx="2208448" cy="27816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08EDEC5D-C02D-459A-9917-A263C92FBA92}"/>
                  </a:ext>
                </a:extLst>
              </p:cNvPr>
              <p:cNvSpPr/>
              <p:nvPr/>
            </p:nvSpPr>
            <p:spPr bwMode="gray">
              <a:xfrm>
                <a:off x="5149125" y="1713743"/>
                <a:ext cx="1913733"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effectLst/>
                    <a:uLnTx/>
                    <a:uFillTx/>
                    <a:latin typeface="Segoe UI"/>
                    <a:ea typeface="+mn-ea"/>
                    <a:cs typeface="Segoe UI Semilight" panose="020B0402040204020203" pitchFamily="34" charset="0"/>
                  </a:rPr>
                  <a:t>Language</a:t>
                </a:r>
              </a:p>
            </p:txBody>
          </p:sp>
          <p:sp>
            <p:nvSpPr>
              <p:cNvPr id="39" name="Rectangle 38">
                <a:extLst>
                  <a:ext uri="{FF2B5EF4-FFF2-40B4-BE49-F238E27FC236}">
                    <a16:creationId xmlns:a16="http://schemas.microsoft.com/office/drawing/2014/main" id="{1EA8812E-49E4-4F35-BF6C-EC4295D30635}"/>
                  </a:ext>
                </a:extLst>
              </p:cNvPr>
              <p:cNvSpPr/>
              <p:nvPr/>
            </p:nvSpPr>
            <p:spPr>
              <a:xfrm>
                <a:off x="5178538" y="2181833"/>
                <a:ext cx="1854906" cy="523220"/>
              </a:xfrm>
              <a:prstGeom prst="rect">
                <a:avLst/>
              </a:prstGeom>
              <a:noFill/>
            </p:spPr>
            <p:txBody>
              <a:bodyPr wrap="square">
                <a:sp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a:ea typeface="Segoe UI" pitchFamily="34" charset="0"/>
                    <a:cs typeface="Segoe UI" pitchFamily="34" charset="0"/>
                  </a:rPr>
                  <a:t>Natural L</a:t>
                </a:r>
                <a:r>
                  <a:rPr kumimoji="0" lang="en-US" sz="1400" b="0" i="0" u="none" strike="noStrike" kern="0" cap="none" spc="0" normalizeH="0" baseline="0" noProof="0" err="1">
                    <a:ln>
                      <a:noFill/>
                    </a:ln>
                    <a:effectLst/>
                    <a:uLnTx/>
                    <a:uFillTx/>
                    <a:latin typeface="Segoe UI"/>
                    <a:ea typeface="Segoe UI" pitchFamily="34" charset="0"/>
                    <a:cs typeface="Segoe UI" pitchFamily="34" charset="0"/>
                  </a:rPr>
                  <a:t>anguage</a:t>
                </a:r>
                <a:r>
                  <a:rPr kumimoji="0" lang="en-US" sz="1400" b="0" i="0" u="none" strike="noStrike" kern="0" cap="none" spc="0" normalizeH="0" baseline="0" noProof="0">
                    <a:ln>
                      <a:noFill/>
                    </a:ln>
                    <a:effectLst/>
                    <a:uLnTx/>
                    <a:uFillTx/>
                    <a:latin typeface="Segoe UI"/>
                    <a:ea typeface="Segoe UI" pitchFamily="34" charset="0"/>
                    <a:cs typeface="Segoe UI" pitchFamily="34" charset="0"/>
                  </a:rPr>
                  <a:t> Processing</a:t>
                </a:r>
              </a:p>
            </p:txBody>
          </p:sp>
          <p:sp>
            <p:nvSpPr>
              <p:cNvPr id="40" name="Rectangle 39">
                <a:extLst>
                  <a:ext uri="{FF2B5EF4-FFF2-40B4-BE49-F238E27FC236}">
                    <a16:creationId xmlns:a16="http://schemas.microsoft.com/office/drawing/2014/main" id="{79678CDD-AAD0-46FF-AA1C-61A05683B67A}"/>
                  </a:ext>
                </a:extLst>
              </p:cNvPr>
              <p:cNvSpPr/>
              <p:nvPr/>
            </p:nvSpPr>
            <p:spPr bwMode="auto">
              <a:xfrm>
                <a:off x="5002196" y="4247536"/>
                <a:ext cx="2202618" cy="2610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6576B863-ADDC-4991-A186-2C9E0F4A709E}"/>
                  </a:ext>
                </a:extLst>
              </p:cNvPr>
              <p:cNvSpPr txBox="1"/>
              <p:nvPr/>
            </p:nvSpPr>
            <p:spPr>
              <a:xfrm>
                <a:off x="5126286" y="3342822"/>
                <a:ext cx="205378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effectLst/>
                    <a:uLnTx/>
                    <a:uFillTx/>
                    <a:latin typeface="Segoe UI"/>
                    <a:ea typeface="Segoe UI" pitchFamily="34" charset="0"/>
                    <a:cs typeface="Segoe UI" pitchFamily="34" charset="0"/>
                  </a:rPr>
                  <a:t>Play today’s </a:t>
                </a:r>
                <a:br>
                  <a:rPr kumimoji="0" lang="en-US" sz="1600" b="0" i="1" u="none" strike="noStrike" kern="0" cap="none" spc="0" normalizeH="0" baseline="0" noProof="0">
                    <a:ln>
                      <a:noFill/>
                    </a:ln>
                    <a:effectLst/>
                    <a:uLnTx/>
                    <a:uFillTx/>
                    <a:latin typeface="Segoe UI"/>
                    <a:ea typeface="Segoe UI" pitchFamily="34" charset="0"/>
                    <a:cs typeface="Segoe UI" pitchFamily="34" charset="0"/>
                  </a:rPr>
                </a:br>
                <a:r>
                  <a:rPr kumimoji="0" lang="en-US" sz="1600" b="0" i="1" u="none" strike="noStrike" kern="0" cap="none" spc="0" normalizeH="0" baseline="0" noProof="0">
                    <a:ln>
                      <a:noFill/>
                    </a:ln>
                    <a:effectLst/>
                    <a:uLnTx/>
                    <a:uFillTx/>
                    <a:latin typeface="Segoe UI"/>
                    <a:ea typeface="Segoe UI" pitchFamily="34" charset="0"/>
                    <a:cs typeface="Segoe UI" pitchFamily="34" charset="0"/>
                  </a:rPr>
                  <a:t>conference call…</a:t>
                </a:r>
              </a:p>
            </p:txBody>
          </p:sp>
          <p:grpSp>
            <p:nvGrpSpPr>
              <p:cNvPr id="42" name="Group 41">
                <a:extLst>
                  <a:ext uri="{FF2B5EF4-FFF2-40B4-BE49-F238E27FC236}">
                    <a16:creationId xmlns:a16="http://schemas.microsoft.com/office/drawing/2014/main" id="{623A1905-0D9F-403C-97BB-8F6807C64582}"/>
                  </a:ext>
                </a:extLst>
              </p:cNvPr>
              <p:cNvGrpSpPr/>
              <p:nvPr/>
            </p:nvGrpSpPr>
            <p:grpSpPr>
              <a:xfrm>
                <a:off x="5224972" y="2887732"/>
                <a:ext cx="1751238" cy="303143"/>
                <a:chOff x="342762" y="2887732"/>
                <a:chExt cx="1751238" cy="303143"/>
              </a:xfrm>
            </p:grpSpPr>
            <p:grpSp>
              <p:nvGrpSpPr>
                <p:cNvPr id="43" name="Group 42">
                  <a:extLst>
                    <a:ext uri="{FF2B5EF4-FFF2-40B4-BE49-F238E27FC236}">
                      <a16:creationId xmlns:a16="http://schemas.microsoft.com/office/drawing/2014/main" id="{D0C1110C-2249-4166-8EF7-1FA9D31A1F20}"/>
                    </a:ext>
                  </a:extLst>
                </p:cNvPr>
                <p:cNvGrpSpPr/>
                <p:nvPr/>
              </p:nvGrpSpPr>
              <p:grpSpPr>
                <a:xfrm>
                  <a:off x="342762" y="2887732"/>
                  <a:ext cx="1751238" cy="303143"/>
                  <a:chOff x="-229639" y="2738827"/>
                  <a:chExt cx="2381611" cy="412262"/>
                </a:xfrm>
              </p:grpSpPr>
              <p:sp>
                <p:nvSpPr>
                  <p:cNvPr id="47" name="Rectangle 46">
                    <a:extLst>
                      <a:ext uri="{FF2B5EF4-FFF2-40B4-BE49-F238E27FC236}">
                        <a16:creationId xmlns:a16="http://schemas.microsoft.com/office/drawing/2014/main" id="{FBBD8763-3AF0-451E-AF15-468C102406D3}"/>
                      </a:ext>
                    </a:extLst>
                  </p:cNvPr>
                  <p:cNvSpPr/>
                  <p:nvPr/>
                </p:nvSpPr>
                <p:spPr bwMode="auto">
                  <a:xfrm>
                    <a:off x="-229639" y="2738827"/>
                    <a:ext cx="1980948" cy="41226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Listening…</a:t>
                    </a:r>
                  </a:p>
                </p:txBody>
              </p:sp>
              <p:sp>
                <p:nvSpPr>
                  <p:cNvPr id="48" name="Rectangle 47">
                    <a:extLst>
                      <a:ext uri="{FF2B5EF4-FFF2-40B4-BE49-F238E27FC236}">
                        <a16:creationId xmlns:a16="http://schemas.microsoft.com/office/drawing/2014/main" id="{254AE069-CBD8-4BD8-B69E-5BEC1D6BA484}"/>
                      </a:ext>
                    </a:extLst>
                  </p:cNvPr>
                  <p:cNvSpPr/>
                  <p:nvPr/>
                </p:nvSpPr>
                <p:spPr bwMode="auto">
                  <a:xfrm>
                    <a:off x="1739710" y="2738827"/>
                    <a:ext cx="412262" cy="412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818A9F2B-F32A-4E69-AA03-7A463EED98F8}"/>
                    </a:ext>
                  </a:extLst>
                </p:cNvPr>
                <p:cNvGrpSpPr/>
                <p:nvPr/>
              </p:nvGrpSpPr>
              <p:grpSpPr>
                <a:xfrm>
                  <a:off x="1878733" y="2958934"/>
                  <a:ext cx="130346" cy="172644"/>
                  <a:chOff x="1968500" y="1501776"/>
                  <a:chExt cx="719138" cy="952500"/>
                </a:xfrm>
                <a:solidFill>
                  <a:schemeClr val="bg1"/>
                </a:solidFill>
              </p:grpSpPr>
              <p:sp>
                <p:nvSpPr>
                  <p:cNvPr id="45" name="Freeform 6">
                    <a:extLst>
                      <a:ext uri="{FF2B5EF4-FFF2-40B4-BE49-F238E27FC236}">
                        <a16:creationId xmlns:a16="http://schemas.microsoft.com/office/drawing/2014/main" id="{520A419B-D087-4D3A-8F7F-2CA19833C32F}"/>
                      </a:ext>
                    </a:extLst>
                  </p:cNvPr>
                  <p:cNvSpPr>
                    <a:spLocks noEditPoints="1"/>
                  </p:cNvSpPr>
                  <p:nvPr/>
                </p:nvSpPr>
                <p:spPr bwMode="auto">
                  <a:xfrm>
                    <a:off x="2127250" y="1501776"/>
                    <a:ext cx="401638" cy="635000"/>
                  </a:xfrm>
                  <a:custGeom>
                    <a:avLst/>
                    <a:gdLst>
                      <a:gd name="T0" fmla="*/ 93 w 93"/>
                      <a:gd name="T1" fmla="*/ 74 h 148"/>
                      <a:gd name="T2" fmla="*/ 93 w 93"/>
                      <a:gd name="T3" fmla="*/ 129 h 148"/>
                      <a:gd name="T4" fmla="*/ 88 w 93"/>
                      <a:gd name="T5" fmla="*/ 142 h 148"/>
                      <a:gd name="T6" fmla="*/ 76 w 93"/>
                      <a:gd name="T7" fmla="*/ 148 h 148"/>
                      <a:gd name="T8" fmla="*/ 74 w 93"/>
                      <a:gd name="T9" fmla="*/ 148 h 148"/>
                      <a:gd name="T10" fmla="*/ 19 w 93"/>
                      <a:gd name="T11" fmla="*/ 148 h 148"/>
                      <a:gd name="T12" fmla="*/ 6 w 93"/>
                      <a:gd name="T13" fmla="*/ 143 h 148"/>
                      <a:gd name="T14" fmla="*/ 0 w 93"/>
                      <a:gd name="T15" fmla="*/ 131 h 148"/>
                      <a:gd name="T16" fmla="*/ 0 w 93"/>
                      <a:gd name="T17" fmla="*/ 129 h 148"/>
                      <a:gd name="T18" fmla="*/ 0 w 93"/>
                      <a:gd name="T19" fmla="*/ 19 h 148"/>
                      <a:gd name="T20" fmla="*/ 6 w 93"/>
                      <a:gd name="T21" fmla="*/ 5 h 148"/>
                      <a:gd name="T22" fmla="*/ 18 w 93"/>
                      <a:gd name="T23" fmla="*/ 0 h 148"/>
                      <a:gd name="T24" fmla="*/ 19 w 93"/>
                      <a:gd name="T25" fmla="*/ 0 h 148"/>
                      <a:gd name="T26" fmla="*/ 74 w 93"/>
                      <a:gd name="T27" fmla="*/ 0 h 148"/>
                      <a:gd name="T28" fmla="*/ 87 w 93"/>
                      <a:gd name="T29" fmla="*/ 5 h 148"/>
                      <a:gd name="T30" fmla="*/ 93 w 93"/>
                      <a:gd name="T31" fmla="*/ 17 h 148"/>
                      <a:gd name="T32" fmla="*/ 93 w 93"/>
                      <a:gd name="T33" fmla="*/ 19 h 148"/>
                      <a:gd name="T34" fmla="*/ 93 w 93"/>
                      <a:gd name="T35" fmla="*/ 74 h 148"/>
                      <a:gd name="T36" fmla="*/ 74 w 93"/>
                      <a:gd name="T37" fmla="*/ 129 h 148"/>
                      <a:gd name="T38" fmla="*/ 74 w 93"/>
                      <a:gd name="T39" fmla="*/ 18 h 148"/>
                      <a:gd name="T40" fmla="*/ 19 w 93"/>
                      <a:gd name="T41" fmla="*/ 18 h 148"/>
                      <a:gd name="T42" fmla="*/ 19 w 93"/>
                      <a:gd name="T43" fmla="*/ 129 h 148"/>
                      <a:gd name="T44" fmla="*/ 74 w 93"/>
                      <a:gd name="T45" fmla="*/ 12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48">
                        <a:moveTo>
                          <a:pt x="93" y="74"/>
                        </a:moveTo>
                        <a:cubicBezTo>
                          <a:pt x="93" y="92"/>
                          <a:pt x="93" y="111"/>
                          <a:pt x="93" y="129"/>
                        </a:cubicBezTo>
                        <a:cubicBezTo>
                          <a:pt x="93" y="134"/>
                          <a:pt x="91" y="139"/>
                          <a:pt x="88" y="142"/>
                        </a:cubicBezTo>
                        <a:cubicBezTo>
                          <a:pt x="84" y="146"/>
                          <a:pt x="80" y="148"/>
                          <a:pt x="76" y="148"/>
                        </a:cubicBezTo>
                        <a:cubicBezTo>
                          <a:pt x="75" y="148"/>
                          <a:pt x="75" y="148"/>
                          <a:pt x="74" y="148"/>
                        </a:cubicBezTo>
                        <a:cubicBezTo>
                          <a:pt x="56" y="148"/>
                          <a:pt x="38" y="148"/>
                          <a:pt x="19" y="148"/>
                        </a:cubicBezTo>
                        <a:cubicBezTo>
                          <a:pt x="14" y="148"/>
                          <a:pt x="10" y="146"/>
                          <a:pt x="6" y="143"/>
                        </a:cubicBezTo>
                        <a:cubicBezTo>
                          <a:pt x="3" y="139"/>
                          <a:pt x="1" y="135"/>
                          <a:pt x="0" y="131"/>
                        </a:cubicBezTo>
                        <a:cubicBezTo>
                          <a:pt x="0" y="130"/>
                          <a:pt x="0" y="129"/>
                          <a:pt x="0" y="129"/>
                        </a:cubicBezTo>
                        <a:cubicBezTo>
                          <a:pt x="0" y="92"/>
                          <a:pt x="0" y="56"/>
                          <a:pt x="0" y="19"/>
                        </a:cubicBezTo>
                        <a:cubicBezTo>
                          <a:pt x="0" y="14"/>
                          <a:pt x="2" y="9"/>
                          <a:pt x="6" y="5"/>
                        </a:cubicBezTo>
                        <a:cubicBezTo>
                          <a:pt x="9" y="2"/>
                          <a:pt x="13" y="0"/>
                          <a:pt x="18" y="0"/>
                        </a:cubicBezTo>
                        <a:cubicBezTo>
                          <a:pt x="18" y="0"/>
                          <a:pt x="19" y="0"/>
                          <a:pt x="19" y="0"/>
                        </a:cubicBezTo>
                        <a:cubicBezTo>
                          <a:pt x="38" y="0"/>
                          <a:pt x="56" y="0"/>
                          <a:pt x="74" y="0"/>
                        </a:cubicBezTo>
                        <a:cubicBezTo>
                          <a:pt x="79" y="0"/>
                          <a:pt x="84" y="2"/>
                          <a:pt x="87" y="5"/>
                        </a:cubicBezTo>
                        <a:cubicBezTo>
                          <a:pt x="91" y="8"/>
                          <a:pt x="93" y="13"/>
                          <a:pt x="93" y="17"/>
                        </a:cubicBezTo>
                        <a:cubicBezTo>
                          <a:pt x="93" y="18"/>
                          <a:pt x="93" y="18"/>
                          <a:pt x="93" y="19"/>
                        </a:cubicBezTo>
                        <a:cubicBezTo>
                          <a:pt x="93" y="37"/>
                          <a:pt x="93" y="56"/>
                          <a:pt x="93" y="74"/>
                        </a:cubicBezTo>
                        <a:close/>
                        <a:moveTo>
                          <a:pt x="74" y="129"/>
                        </a:moveTo>
                        <a:cubicBezTo>
                          <a:pt x="74" y="92"/>
                          <a:pt x="74" y="55"/>
                          <a:pt x="74" y="18"/>
                        </a:cubicBezTo>
                        <a:cubicBezTo>
                          <a:pt x="56" y="18"/>
                          <a:pt x="37" y="18"/>
                          <a:pt x="19" y="18"/>
                        </a:cubicBezTo>
                        <a:cubicBezTo>
                          <a:pt x="19" y="55"/>
                          <a:pt x="19" y="92"/>
                          <a:pt x="19" y="129"/>
                        </a:cubicBezTo>
                        <a:cubicBezTo>
                          <a:pt x="37" y="129"/>
                          <a:pt x="56" y="129"/>
                          <a:pt x="7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6" name="Freeform 7">
                    <a:extLst>
                      <a:ext uri="{FF2B5EF4-FFF2-40B4-BE49-F238E27FC236}">
                        <a16:creationId xmlns:a16="http://schemas.microsoft.com/office/drawing/2014/main" id="{9A43E61A-1600-45FC-AEBB-3D1DBCEB9EA0}"/>
                      </a:ext>
                    </a:extLst>
                  </p:cNvPr>
                  <p:cNvSpPr>
                    <a:spLocks/>
                  </p:cNvSpPr>
                  <p:nvPr/>
                </p:nvSpPr>
                <p:spPr bwMode="auto">
                  <a:xfrm>
                    <a:off x="1968500" y="1897063"/>
                    <a:ext cx="719138" cy="557213"/>
                  </a:xfrm>
                  <a:custGeom>
                    <a:avLst/>
                    <a:gdLst>
                      <a:gd name="T0" fmla="*/ 0 w 167"/>
                      <a:gd name="T1" fmla="*/ 0 h 130"/>
                      <a:gd name="T2" fmla="*/ 19 w 167"/>
                      <a:gd name="T3" fmla="*/ 0 h 130"/>
                      <a:gd name="T4" fmla="*/ 19 w 167"/>
                      <a:gd name="T5" fmla="*/ 1 h 130"/>
                      <a:gd name="T6" fmla="*/ 19 w 167"/>
                      <a:gd name="T7" fmla="*/ 37 h 130"/>
                      <a:gd name="T8" fmla="*/ 40 w 167"/>
                      <a:gd name="T9" fmla="*/ 71 h 130"/>
                      <a:gd name="T10" fmla="*/ 56 w 167"/>
                      <a:gd name="T11" fmla="*/ 74 h 130"/>
                      <a:gd name="T12" fmla="*/ 112 w 167"/>
                      <a:gd name="T13" fmla="*/ 74 h 130"/>
                      <a:gd name="T14" fmla="*/ 147 w 167"/>
                      <a:gd name="T15" fmla="*/ 47 h 130"/>
                      <a:gd name="T16" fmla="*/ 148 w 167"/>
                      <a:gd name="T17" fmla="*/ 37 h 130"/>
                      <a:gd name="T18" fmla="*/ 148 w 167"/>
                      <a:gd name="T19" fmla="*/ 2 h 130"/>
                      <a:gd name="T20" fmla="*/ 148 w 167"/>
                      <a:gd name="T21" fmla="*/ 0 h 130"/>
                      <a:gd name="T22" fmla="*/ 167 w 167"/>
                      <a:gd name="T23" fmla="*/ 0 h 130"/>
                      <a:gd name="T24" fmla="*/ 167 w 167"/>
                      <a:gd name="T25" fmla="*/ 1 h 130"/>
                      <a:gd name="T26" fmla="*/ 167 w 167"/>
                      <a:gd name="T27" fmla="*/ 37 h 130"/>
                      <a:gd name="T28" fmla="*/ 138 w 167"/>
                      <a:gd name="T29" fmla="*/ 86 h 130"/>
                      <a:gd name="T30" fmla="*/ 115 w 167"/>
                      <a:gd name="T31" fmla="*/ 93 h 130"/>
                      <a:gd name="T32" fmla="*/ 94 w 167"/>
                      <a:gd name="T33" fmla="*/ 93 h 130"/>
                      <a:gd name="T34" fmla="*/ 93 w 167"/>
                      <a:gd name="T35" fmla="*/ 93 h 130"/>
                      <a:gd name="T36" fmla="*/ 93 w 167"/>
                      <a:gd name="T37" fmla="*/ 111 h 130"/>
                      <a:gd name="T38" fmla="*/ 130 w 167"/>
                      <a:gd name="T39" fmla="*/ 111 h 130"/>
                      <a:gd name="T40" fmla="*/ 130 w 167"/>
                      <a:gd name="T41" fmla="*/ 130 h 130"/>
                      <a:gd name="T42" fmla="*/ 38 w 167"/>
                      <a:gd name="T43" fmla="*/ 130 h 130"/>
                      <a:gd name="T44" fmla="*/ 38 w 167"/>
                      <a:gd name="T45" fmla="*/ 111 h 130"/>
                      <a:gd name="T46" fmla="*/ 74 w 167"/>
                      <a:gd name="T47" fmla="*/ 111 h 130"/>
                      <a:gd name="T48" fmla="*/ 74 w 167"/>
                      <a:gd name="T49" fmla="*/ 93 h 130"/>
                      <a:gd name="T50" fmla="*/ 73 w 167"/>
                      <a:gd name="T51" fmla="*/ 93 h 130"/>
                      <a:gd name="T52" fmla="*/ 56 w 167"/>
                      <a:gd name="T53" fmla="*/ 93 h 130"/>
                      <a:gd name="T54" fmla="*/ 24 w 167"/>
                      <a:gd name="T55" fmla="*/ 83 h 130"/>
                      <a:gd name="T56" fmla="*/ 2 w 167"/>
                      <a:gd name="T57" fmla="*/ 49 h 130"/>
                      <a:gd name="T58" fmla="*/ 0 w 167"/>
                      <a:gd name="T59" fmla="*/ 37 h 130"/>
                      <a:gd name="T60" fmla="*/ 0 w 167"/>
                      <a:gd name="T61" fmla="*/ 1 h 130"/>
                      <a:gd name="T62" fmla="*/ 0 w 167"/>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 h="130">
                        <a:moveTo>
                          <a:pt x="0" y="0"/>
                        </a:moveTo>
                        <a:cubicBezTo>
                          <a:pt x="7" y="0"/>
                          <a:pt x="13" y="0"/>
                          <a:pt x="19" y="0"/>
                        </a:cubicBezTo>
                        <a:cubicBezTo>
                          <a:pt x="19" y="1"/>
                          <a:pt x="19" y="1"/>
                          <a:pt x="19" y="1"/>
                        </a:cubicBezTo>
                        <a:cubicBezTo>
                          <a:pt x="19" y="13"/>
                          <a:pt x="19" y="25"/>
                          <a:pt x="19" y="37"/>
                        </a:cubicBezTo>
                        <a:cubicBezTo>
                          <a:pt x="19" y="52"/>
                          <a:pt x="26" y="63"/>
                          <a:pt x="40" y="71"/>
                        </a:cubicBezTo>
                        <a:cubicBezTo>
                          <a:pt x="45" y="73"/>
                          <a:pt x="50" y="74"/>
                          <a:pt x="56" y="74"/>
                        </a:cubicBezTo>
                        <a:cubicBezTo>
                          <a:pt x="74" y="74"/>
                          <a:pt x="93" y="74"/>
                          <a:pt x="112" y="74"/>
                        </a:cubicBezTo>
                        <a:cubicBezTo>
                          <a:pt x="128" y="74"/>
                          <a:pt x="143" y="63"/>
                          <a:pt x="147" y="47"/>
                        </a:cubicBezTo>
                        <a:cubicBezTo>
                          <a:pt x="148" y="44"/>
                          <a:pt x="148" y="40"/>
                          <a:pt x="148" y="37"/>
                        </a:cubicBezTo>
                        <a:cubicBezTo>
                          <a:pt x="148" y="25"/>
                          <a:pt x="148" y="13"/>
                          <a:pt x="148" y="2"/>
                        </a:cubicBezTo>
                        <a:cubicBezTo>
                          <a:pt x="148" y="1"/>
                          <a:pt x="148" y="1"/>
                          <a:pt x="148" y="0"/>
                        </a:cubicBezTo>
                        <a:cubicBezTo>
                          <a:pt x="155" y="0"/>
                          <a:pt x="161" y="0"/>
                          <a:pt x="167" y="0"/>
                        </a:cubicBezTo>
                        <a:cubicBezTo>
                          <a:pt x="167" y="1"/>
                          <a:pt x="167" y="1"/>
                          <a:pt x="167" y="1"/>
                        </a:cubicBezTo>
                        <a:cubicBezTo>
                          <a:pt x="167" y="13"/>
                          <a:pt x="167" y="25"/>
                          <a:pt x="167" y="37"/>
                        </a:cubicBezTo>
                        <a:cubicBezTo>
                          <a:pt x="167" y="59"/>
                          <a:pt x="157" y="75"/>
                          <a:pt x="138" y="86"/>
                        </a:cubicBezTo>
                        <a:cubicBezTo>
                          <a:pt x="131" y="90"/>
                          <a:pt x="123" y="92"/>
                          <a:pt x="115" y="93"/>
                        </a:cubicBezTo>
                        <a:cubicBezTo>
                          <a:pt x="108" y="93"/>
                          <a:pt x="101" y="93"/>
                          <a:pt x="94" y="93"/>
                        </a:cubicBezTo>
                        <a:cubicBezTo>
                          <a:pt x="94" y="93"/>
                          <a:pt x="93" y="93"/>
                          <a:pt x="93" y="93"/>
                        </a:cubicBezTo>
                        <a:cubicBezTo>
                          <a:pt x="93" y="99"/>
                          <a:pt x="93" y="105"/>
                          <a:pt x="93" y="111"/>
                        </a:cubicBezTo>
                        <a:cubicBezTo>
                          <a:pt x="105" y="111"/>
                          <a:pt x="118" y="111"/>
                          <a:pt x="130" y="111"/>
                        </a:cubicBezTo>
                        <a:cubicBezTo>
                          <a:pt x="130" y="118"/>
                          <a:pt x="130" y="124"/>
                          <a:pt x="130" y="130"/>
                        </a:cubicBezTo>
                        <a:cubicBezTo>
                          <a:pt x="99" y="130"/>
                          <a:pt x="68" y="130"/>
                          <a:pt x="38" y="130"/>
                        </a:cubicBezTo>
                        <a:cubicBezTo>
                          <a:pt x="38" y="124"/>
                          <a:pt x="38" y="118"/>
                          <a:pt x="38" y="111"/>
                        </a:cubicBezTo>
                        <a:cubicBezTo>
                          <a:pt x="50" y="111"/>
                          <a:pt x="62" y="111"/>
                          <a:pt x="74" y="111"/>
                        </a:cubicBezTo>
                        <a:cubicBezTo>
                          <a:pt x="74" y="105"/>
                          <a:pt x="74" y="99"/>
                          <a:pt x="74" y="93"/>
                        </a:cubicBezTo>
                        <a:cubicBezTo>
                          <a:pt x="74" y="93"/>
                          <a:pt x="74" y="93"/>
                          <a:pt x="73" y="93"/>
                        </a:cubicBezTo>
                        <a:cubicBezTo>
                          <a:pt x="68" y="93"/>
                          <a:pt x="62" y="93"/>
                          <a:pt x="56" y="93"/>
                        </a:cubicBezTo>
                        <a:cubicBezTo>
                          <a:pt x="44" y="93"/>
                          <a:pt x="34" y="90"/>
                          <a:pt x="24" y="83"/>
                        </a:cubicBezTo>
                        <a:cubicBezTo>
                          <a:pt x="12" y="74"/>
                          <a:pt x="5" y="63"/>
                          <a:pt x="2" y="49"/>
                        </a:cubicBezTo>
                        <a:cubicBezTo>
                          <a:pt x="1" y="45"/>
                          <a:pt x="0" y="41"/>
                          <a:pt x="0" y="37"/>
                        </a:cubicBezTo>
                        <a:cubicBezTo>
                          <a:pt x="0" y="25"/>
                          <a:pt x="0" y="13"/>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sp>
          <p:nvSpPr>
            <p:cNvPr id="35" name="Rectangle 34">
              <a:extLst>
                <a:ext uri="{FF2B5EF4-FFF2-40B4-BE49-F238E27FC236}">
                  <a16:creationId xmlns:a16="http://schemas.microsoft.com/office/drawing/2014/main" id="{847F5164-5205-4022-AD20-71002F77105F}"/>
                </a:ext>
              </a:extLst>
            </p:cNvPr>
            <p:cNvSpPr/>
            <p:nvPr/>
          </p:nvSpPr>
          <p:spPr bwMode="auto">
            <a:xfrm>
              <a:off x="4986338" y="4247537"/>
              <a:ext cx="2220870" cy="2619218"/>
            </a:xfrm>
            <a:prstGeom prst="rect">
              <a:avLst/>
            </a:prstGeom>
            <a:solidFill>
              <a:schemeClr val="bg2">
                <a:lumMod val="10000"/>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solidFill>
                    <a:sysClr val="windowText" lastClr="000000"/>
                  </a:solidFill>
                </a:ln>
                <a:solidFill>
                  <a:schemeClr val="tx1"/>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E2A221E5-6D8D-463B-9297-83E7C538808C}"/>
              </a:ext>
            </a:extLst>
          </p:cNvPr>
          <p:cNvGrpSpPr/>
          <p:nvPr/>
        </p:nvGrpSpPr>
        <p:grpSpPr>
          <a:xfrm>
            <a:off x="2551807" y="1374298"/>
            <a:ext cx="2270214" cy="5403715"/>
            <a:chOff x="2564578" y="1463040"/>
            <a:chExt cx="2270214" cy="5403715"/>
          </a:xfrm>
        </p:grpSpPr>
        <p:sp>
          <p:nvSpPr>
            <p:cNvPr id="50" name="Rectangle 49">
              <a:extLst>
                <a:ext uri="{FF2B5EF4-FFF2-40B4-BE49-F238E27FC236}">
                  <a16:creationId xmlns:a16="http://schemas.microsoft.com/office/drawing/2014/main" id="{6DE40957-5FF4-4B89-9919-4B41622704AA}"/>
                </a:ext>
              </a:extLst>
            </p:cNvPr>
            <p:cNvSpPr/>
            <p:nvPr/>
          </p:nvSpPr>
          <p:spPr bwMode="auto">
            <a:xfrm>
              <a:off x="2565190" y="4244701"/>
              <a:ext cx="2207800" cy="26220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C57067F7-7205-434E-BC26-CC005F52CF04}"/>
                </a:ext>
              </a:extLst>
            </p:cNvPr>
            <p:cNvSpPr/>
            <p:nvPr/>
          </p:nvSpPr>
          <p:spPr bwMode="auto">
            <a:xfrm>
              <a:off x="2570566" y="1463040"/>
              <a:ext cx="2208448" cy="27816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F58163F3-174B-448F-BCD5-8B1E0A2F2FBE}"/>
                </a:ext>
              </a:extLst>
            </p:cNvPr>
            <p:cNvSpPr/>
            <p:nvPr/>
          </p:nvSpPr>
          <p:spPr bwMode="gray">
            <a:xfrm>
              <a:off x="2763884" y="1713743"/>
              <a:ext cx="1847139"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effectLst/>
                  <a:uLnTx/>
                  <a:uFillTx/>
                  <a:latin typeface="Segoe UI"/>
                  <a:ea typeface="+mn-ea"/>
                  <a:cs typeface="Segoe UI Semilight" panose="020B0402040204020203" pitchFamily="34" charset="0"/>
                </a:rPr>
                <a:t>Speech</a:t>
              </a:r>
            </a:p>
          </p:txBody>
        </p:sp>
        <p:sp>
          <p:nvSpPr>
            <p:cNvPr id="53" name="Rectangle 52">
              <a:extLst>
                <a:ext uri="{FF2B5EF4-FFF2-40B4-BE49-F238E27FC236}">
                  <a16:creationId xmlns:a16="http://schemas.microsoft.com/office/drawing/2014/main" id="{707CE072-0EC0-41CA-85B0-4BCCCE481F73}"/>
                </a:ext>
              </a:extLst>
            </p:cNvPr>
            <p:cNvSpPr/>
            <p:nvPr/>
          </p:nvSpPr>
          <p:spPr>
            <a:xfrm>
              <a:off x="2670373" y="2181833"/>
              <a:ext cx="2034160" cy="523220"/>
            </a:xfrm>
            <a:prstGeom prst="rect">
              <a:avLst/>
            </a:prstGeom>
            <a:noFill/>
          </p:spPr>
          <p:txBody>
            <a:bodyPr wrap="square">
              <a:sp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a:ea typeface="Segoe UI" pitchFamily="34" charset="0"/>
                  <a:cs typeface="Segoe UI" pitchFamily="34" charset="0"/>
                </a:rPr>
                <a:t>Speech-to-text and text-to-speech s</a:t>
              </a:r>
              <a:r>
                <a:rPr kumimoji="0" lang="en-US" sz="1400" b="0" i="0" u="none" strike="noStrike" kern="0" cap="none" spc="0" normalizeH="0" baseline="0" noProof="0" err="1">
                  <a:ln>
                    <a:noFill/>
                  </a:ln>
                  <a:effectLst/>
                  <a:uLnTx/>
                  <a:uFillTx/>
                  <a:latin typeface="Segoe UI"/>
                  <a:ea typeface="Segoe UI" pitchFamily="34" charset="0"/>
                  <a:cs typeface="Segoe UI" pitchFamily="34" charset="0"/>
                </a:rPr>
                <a:t>ervice</a:t>
              </a:r>
              <a:endParaRPr kumimoji="0" lang="en-US" sz="14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C9E48BB8-6E80-4501-A6B6-425FB92EB82C}"/>
                </a:ext>
              </a:extLst>
            </p:cNvPr>
            <p:cNvSpPr txBox="1"/>
            <p:nvPr/>
          </p:nvSpPr>
          <p:spPr>
            <a:xfrm>
              <a:off x="2706501" y="3342822"/>
              <a:ext cx="212829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effectLst/>
                  <a:uLnTx/>
                  <a:uFillTx/>
                  <a:latin typeface="Segoe UI"/>
                  <a:ea typeface="Segoe UI" pitchFamily="34" charset="0"/>
                  <a:cs typeface="Segoe UI" pitchFamily="34" charset="0"/>
                </a:rPr>
                <a:t>Convert this text to speech please…</a:t>
              </a:r>
            </a:p>
          </p:txBody>
        </p:sp>
        <p:grpSp>
          <p:nvGrpSpPr>
            <p:cNvPr id="55" name="Group 54">
              <a:extLst>
                <a:ext uri="{FF2B5EF4-FFF2-40B4-BE49-F238E27FC236}">
                  <a16:creationId xmlns:a16="http://schemas.microsoft.com/office/drawing/2014/main" id="{ADC27851-0CA4-4F7C-87CE-7EEAD7A51B3E}"/>
                </a:ext>
              </a:extLst>
            </p:cNvPr>
            <p:cNvGrpSpPr/>
            <p:nvPr/>
          </p:nvGrpSpPr>
          <p:grpSpPr>
            <a:xfrm>
              <a:off x="2799170" y="2887732"/>
              <a:ext cx="1751238" cy="303143"/>
              <a:chOff x="342762" y="2887732"/>
              <a:chExt cx="1751238" cy="303143"/>
            </a:xfrm>
          </p:grpSpPr>
          <p:grpSp>
            <p:nvGrpSpPr>
              <p:cNvPr id="57" name="Group 56">
                <a:extLst>
                  <a:ext uri="{FF2B5EF4-FFF2-40B4-BE49-F238E27FC236}">
                    <a16:creationId xmlns:a16="http://schemas.microsoft.com/office/drawing/2014/main" id="{1FF224A6-5940-4FD9-897C-E4DA7EB2F124}"/>
                  </a:ext>
                </a:extLst>
              </p:cNvPr>
              <p:cNvGrpSpPr/>
              <p:nvPr/>
            </p:nvGrpSpPr>
            <p:grpSpPr>
              <a:xfrm>
                <a:off x="342762" y="2887732"/>
                <a:ext cx="1751238" cy="303143"/>
                <a:chOff x="-229639" y="2738827"/>
                <a:chExt cx="2381611" cy="412262"/>
              </a:xfrm>
            </p:grpSpPr>
            <p:sp>
              <p:nvSpPr>
                <p:cNvPr id="61" name="Rectangle 60">
                  <a:extLst>
                    <a:ext uri="{FF2B5EF4-FFF2-40B4-BE49-F238E27FC236}">
                      <a16:creationId xmlns:a16="http://schemas.microsoft.com/office/drawing/2014/main" id="{32C025F4-532D-439A-BECA-1CC57EEAF3DC}"/>
                    </a:ext>
                  </a:extLst>
                </p:cNvPr>
                <p:cNvSpPr/>
                <p:nvPr/>
              </p:nvSpPr>
              <p:spPr bwMode="auto">
                <a:xfrm>
                  <a:off x="-229639" y="2738827"/>
                  <a:ext cx="1980948" cy="41226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mn-ea"/>
                      <a:cs typeface="+mn-cs"/>
                    </a:rPr>
                    <a:t>Listening…</a:t>
                  </a:r>
                </a:p>
              </p:txBody>
            </p:sp>
            <p:sp>
              <p:nvSpPr>
                <p:cNvPr id="62" name="Rectangle 61">
                  <a:extLst>
                    <a:ext uri="{FF2B5EF4-FFF2-40B4-BE49-F238E27FC236}">
                      <a16:creationId xmlns:a16="http://schemas.microsoft.com/office/drawing/2014/main" id="{75F140EA-26FA-4657-8398-C21FFFF8FC7D}"/>
                    </a:ext>
                  </a:extLst>
                </p:cNvPr>
                <p:cNvSpPr/>
                <p:nvPr/>
              </p:nvSpPr>
              <p:spPr bwMode="auto">
                <a:xfrm>
                  <a:off x="1739710" y="2738827"/>
                  <a:ext cx="412262" cy="412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AECF8EF9-1EA8-4FD3-A6E6-6BC0D8CDF158}"/>
                  </a:ext>
                </a:extLst>
              </p:cNvPr>
              <p:cNvGrpSpPr/>
              <p:nvPr/>
            </p:nvGrpSpPr>
            <p:grpSpPr>
              <a:xfrm>
                <a:off x="1878733" y="2958934"/>
                <a:ext cx="130346" cy="172644"/>
                <a:chOff x="1968500" y="1501776"/>
                <a:chExt cx="719138" cy="952500"/>
              </a:xfrm>
              <a:solidFill>
                <a:schemeClr val="bg1"/>
              </a:solidFill>
            </p:grpSpPr>
            <p:sp>
              <p:nvSpPr>
                <p:cNvPr id="59" name="Freeform 6">
                  <a:extLst>
                    <a:ext uri="{FF2B5EF4-FFF2-40B4-BE49-F238E27FC236}">
                      <a16:creationId xmlns:a16="http://schemas.microsoft.com/office/drawing/2014/main" id="{27B5E243-FC8F-49AB-8E72-7957290CCC43}"/>
                    </a:ext>
                  </a:extLst>
                </p:cNvPr>
                <p:cNvSpPr>
                  <a:spLocks noEditPoints="1"/>
                </p:cNvSpPr>
                <p:nvPr/>
              </p:nvSpPr>
              <p:spPr bwMode="auto">
                <a:xfrm>
                  <a:off x="2127250" y="1501776"/>
                  <a:ext cx="401638" cy="635000"/>
                </a:xfrm>
                <a:custGeom>
                  <a:avLst/>
                  <a:gdLst>
                    <a:gd name="T0" fmla="*/ 93 w 93"/>
                    <a:gd name="T1" fmla="*/ 74 h 148"/>
                    <a:gd name="T2" fmla="*/ 93 w 93"/>
                    <a:gd name="T3" fmla="*/ 129 h 148"/>
                    <a:gd name="T4" fmla="*/ 88 w 93"/>
                    <a:gd name="T5" fmla="*/ 142 h 148"/>
                    <a:gd name="T6" fmla="*/ 76 w 93"/>
                    <a:gd name="T7" fmla="*/ 148 h 148"/>
                    <a:gd name="T8" fmla="*/ 74 w 93"/>
                    <a:gd name="T9" fmla="*/ 148 h 148"/>
                    <a:gd name="T10" fmla="*/ 19 w 93"/>
                    <a:gd name="T11" fmla="*/ 148 h 148"/>
                    <a:gd name="T12" fmla="*/ 6 w 93"/>
                    <a:gd name="T13" fmla="*/ 143 h 148"/>
                    <a:gd name="T14" fmla="*/ 0 w 93"/>
                    <a:gd name="T15" fmla="*/ 131 h 148"/>
                    <a:gd name="T16" fmla="*/ 0 w 93"/>
                    <a:gd name="T17" fmla="*/ 129 h 148"/>
                    <a:gd name="T18" fmla="*/ 0 w 93"/>
                    <a:gd name="T19" fmla="*/ 19 h 148"/>
                    <a:gd name="T20" fmla="*/ 6 w 93"/>
                    <a:gd name="T21" fmla="*/ 5 h 148"/>
                    <a:gd name="T22" fmla="*/ 18 w 93"/>
                    <a:gd name="T23" fmla="*/ 0 h 148"/>
                    <a:gd name="T24" fmla="*/ 19 w 93"/>
                    <a:gd name="T25" fmla="*/ 0 h 148"/>
                    <a:gd name="T26" fmla="*/ 74 w 93"/>
                    <a:gd name="T27" fmla="*/ 0 h 148"/>
                    <a:gd name="T28" fmla="*/ 87 w 93"/>
                    <a:gd name="T29" fmla="*/ 5 h 148"/>
                    <a:gd name="T30" fmla="*/ 93 w 93"/>
                    <a:gd name="T31" fmla="*/ 17 h 148"/>
                    <a:gd name="T32" fmla="*/ 93 w 93"/>
                    <a:gd name="T33" fmla="*/ 19 h 148"/>
                    <a:gd name="T34" fmla="*/ 93 w 93"/>
                    <a:gd name="T35" fmla="*/ 74 h 148"/>
                    <a:gd name="T36" fmla="*/ 74 w 93"/>
                    <a:gd name="T37" fmla="*/ 129 h 148"/>
                    <a:gd name="T38" fmla="*/ 74 w 93"/>
                    <a:gd name="T39" fmla="*/ 18 h 148"/>
                    <a:gd name="T40" fmla="*/ 19 w 93"/>
                    <a:gd name="T41" fmla="*/ 18 h 148"/>
                    <a:gd name="T42" fmla="*/ 19 w 93"/>
                    <a:gd name="T43" fmla="*/ 129 h 148"/>
                    <a:gd name="T44" fmla="*/ 74 w 93"/>
                    <a:gd name="T45" fmla="*/ 12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48">
                      <a:moveTo>
                        <a:pt x="93" y="74"/>
                      </a:moveTo>
                      <a:cubicBezTo>
                        <a:pt x="93" y="92"/>
                        <a:pt x="93" y="111"/>
                        <a:pt x="93" y="129"/>
                      </a:cubicBezTo>
                      <a:cubicBezTo>
                        <a:pt x="93" y="134"/>
                        <a:pt x="91" y="139"/>
                        <a:pt x="88" y="142"/>
                      </a:cubicBezTo>
                      <a:cubicBezTo>
                        <a:pt x="84" y="146"/>
                        <a:pt x="80" y="148"/>
                        <a:pt x="76" y="148"/>
                      </a:cubicBezTo>
                      <a:cubicBezTo>
                        <a:pt x="75" y="148"/>
                        <a:pt x="75" y="148"/>
                        <a:pt x="74" y="148"/>
                      </a:cubicBezTo>
                      <a:cubicBezTo>
                        <a:pt x="56" y="148"/>
                        <a:pt x="38" y="148"/>
                        <a:pt x="19" y="148"/>
                      </a:cubicBezTo>
                      <a:cubicBezTo>
                        <a:pt x="14" y="148"/>
                        <a:pt x="10" y="146"/>
                        <a:pt x="6" y="143"/>
                      </a:cubicBezTo>
                      <a:cubicBezTo>
                        <a:pt x="3" y="139"/>
                        <a:pt x="1" y="135"/>
                        <a:pt x="0" y="131"/>
                      </a:cubicBezTo>
                      <a:cubicBezTo>
                        <a:pt x="0" y="130"/>
                        <a:pt x="0" y="129"/>
                        <a:pt x="0" y="129"/>
                      </a:cubicBezTo>
                      <a:cubicBezTo>
                        <a:pt x="0" y="92"/>
                        <a:pt x="0" y="56"/>
                        <a:pt x="0" y="19"/>
                      </a:cubicBezTo>
                      <a:cubicBezTo>
                        <a:pt x="0" y="14"/>
                        <a:pt x="2" y="9"/>
                        <a:pt x="6" y="5"/>
                      </a:cubicBezTo>
                      <a:cubicBezTo>
                        <a:pt x="9" y="2"/>
                        <a:pt x="13" y="0"/>
                        <a:pt x="18" y="0"/>
                      </a:cubicBezTo>
                      <a:cubicBezTo>
                        <a:pt x="18" y="0"/>
                        <a:pt x="19" y="0"/>
                        <a:pt x="19" y="0"/>
                      </a:cubicBezTo>
                      <a:cubicBezTo>
                        <a:pt x="38" y="0"/>
                        <a:pt x="56" y="0"/>
                        <a:pt x="74" y="0"/>
                      </a:cubicBezTo>
                      <a:cubicBezTo>
                        <a:pt x="79" y="0"/>
                        <a:pt x="84" y="2"/>
                        <a:pt x="87" y="5"/>
                      </a:cubicBezTo>
                      <a:cubicBezTo>
                        <a:pt x="91" y="8"/>
                        <a:pt x="93" y="13"/>
                        <a:pt x="93" y="17"/>
                      </a:cubicBezTo>
                      <a:cubicBezTo>
                        <a:pt x="93" y="18"/>
                        <a:pt x="93" y="18"/>
                        <a:pt x="93" y="19"/>
                      </a:cubicBezTo>
                      <a:cubicBezTo>
                        <a:pt x="93" y="37"/>
                        <a:pt x="93" y="56"/>
                        <a:pt x="93" y="74"/>
                      </a:cubicBezTo>
                      <a:close/>
                      <a:moveTo>
                        <a:pt x="74" y="129"/>
                      </a:moveTo>
                      <a:cubicBezTo>
                        <a:pt x="74" y="92"/>
                        <a:pt x="74" y="55"/>
                        <a:pt x="74" y="18"/>
                      </a:cubicBezTo>
                      <a:cubicBezTo>
                        <a:pt x="56" y="18"/>
                        <a:pt x="37" y="18"/>
                        <a:pt x="19" y="18"/>
                      </a:cubicBezTo>
                      <a:cubicBezTo>
                        <a:pt x="19" y="55"/>
                        <a:pt x="19" y="92"/>
                        <a:pt x="19" y="129"/>
                      </a:cubicBezTo>
                      <a:cubicBezTo>
                        <a:pt x="37" y="129"/>
                        <a:pt x="56" y="129"/>
                        <a:pt x="7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0" name="Freeform 7">
                  <a:extLst>
                    <a:ext uri="{FF2B5EF4-FFF2-40B4-BE49-F238E27FC236}">
                      <a16:creationId xmlns:a16="http://schemas.microsoft.com/office/drawing/2014/main" id="{C5AA6F74-1947-4B92-ABAB-9E345F538FE0}"/>
                    </a:ext>
                  </a:extLst>
                </p:cNvPr>
                <p:cNvSpPr>
                  <a:spLocks/>
                </p:cNvSpPr>
                <p:nvPr/>
              </p:nvSpPr>
              <p:spPr bwMode="auto">
                <a:xfrm>
                  <a:off x="1968500" y="1897063"/>
                  <a:ext cx="719138" cy="557213"/>
                </a:xfrm>
                <a:custGeom>
                  <a:avLst/>
                  <a:gdLst>
                    <a:gd name="T0" fmla="*/ 0 w 167"/>
                    <a:gd name="T1" fmla="*/ 0 h 130"/>
                    <a:gd name="T2" fmla="*/ 19 w 167"/>
                    <a:gd name="T3" fmla="*/ 0 h 130"/>
                    <a:gd name="T4" fmla="*/ 19 w 167"/>
                    <a:gd name="T5" fmla="*/ 1 h 130"/>
                    <a:gd name="T6" fmla="*/ 19 w 167"/>
                    <a:gd name="T7" fmla="*/ 37 h 130"/>
                    <a:gd name="T8" fmla="*/ 40 w 167"/>
                    <a:gd name="T9" fmla="*/ 71 h 130"/>
                    <a:gd name="T10" fmla="*/ 56 w 167"/>
                    <a:gd name="T11" fmla="*/ 74 h 130"/>
                    <a:gd name="T12" fmla="*/ 112 w 167"/>
                    <a:gd name="T13" fmla="*/ 74 h 130"/>
                    <a:gd name="T14" fmla="*/ 147 w 167"/>
                    <a:gd name="T15" fmla="*/ 47 h 130"/>
                    <a:gd name="T16" fmla="*/ 148 w 167"/>
                    <a:gd name="T17" fmla="*/ 37 h 130"/>
                    <a:gd name="T18" fmla="*/ 148 w 167"/>
                    <a:gd name="T19" fmla="*/ 2 h 130"/>
                    <a:gd name="T20" fmla="*/ 148 w 167"/>
                    <a:gd name="T21" fmla="*/ 0 h 130"/>
                    <a:gd name="T22" fmla="*/ 167 w 167"/>
                    <a:gd name="T23" fmla="*/ 0 h 130"/>
                    <a:gd name="T24" fmla="*/ 167 w 167"/>
                    <a:gd name="T25" fmla="*/ 1 h 130"/>
                    <a:gd name="T26" fmla="*/ 167 w 167"/>
                    <a:gd name="T27" fmla="*/ 37 h 130"/>
                    <a:gd name="T28" fmla="*/ 138 w 167"/>
                    <a:gd name="T29" fmla="*/ 86 h 130"/>
                    <a:gd name="T30" fmla="*/ 115 w 167"/>
                    <a:gd name="T31" fmla="*/ 93 h 130"/>
                    <a:gd name="T32" fmla="*/ 94 w 167"/>
                    <a:gd name="T33" fmla="*/ 93 h 130"/>
                    <a:gd name="T34" fmla="*/ 93 w 167"/>
                    <a:gd name="T35" fmla="*/ 93 h 130"/>
                    <a:gd name="T36" fmla="*/ 93 w 167"/>
                    <a:gd name="T37" fmla="*/ 111 h 130"/>
                    <a:gd name="T38" fmla="*/ 130 w 167"/>
                    <a:gd name="T39" fmla="*/ 111 h 130"/>
                    <a:gd name="T40" fmla="*/ 130 w 167"/>
                    <a:gd name="T41" fmla="*/ 130 h 130"/>
                    <a:gd name="T42" fmla="*/ 38 w 167"/>
                    <a:gd name="T43" fmla="*/ 130 h 130"/>
                    <a:gd name="T44" fmla="*/ 38 w 167"/>
                    <a:gd name="T45" fmla="*/ 111 h 130"/>
                    <a:gd name="T46" fmla="*/ 74 w 167"/>
                    <a:gd name="T47" fmla="*/ 111 h 130"/>
                    <a:gd name="T48" fmla="*/ 74 w 167"/>
                    <a:gd name="T49" fmla="*/ 93 h 130"/>
                    <a:gd name="T50" fmla="*/ 73 w 167"/>
                    <a:gd name="T51" fmla="*/ 93 h 130"/>
                    <a:gd name="T52" fmla="*/ 56 w 167"/>
                    <a:gd name="T53" fmla="*/ 93 h 130"/>
                    <a:gd name="T54" fmla="*/ 24 w 167"/>
                    <a:gd name="T55" fmla="*/ 83 h 130"/>
                    <a:gd name="T56" fmla="*/ 2 w 167"/>
                    <a:gd name="T57" fmla="*/ 49 h 130"/>
                    <a:gd name="T58" fmla="*/ 0 w 167"/>
                    <a:gd name="T59" fmla="*/ 37 h 130"/>
                    <a:gd name="T60" fmla="*/ 0 w 167"/>
                    <a:gd name="T61" fmla="*/ 1 h 130"/>
                    <a:gd name="T62" fmla="*/ 0 w 167"/>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 h="130">
                      <a:moveTo>
                        <a:pt x="0" y="0"/>
                      </a:moveTo>
                      <a:cubicBezTo>
                        <a:pt x="7" y="0"/>
                        <a:pt x="13" y="0"/>
                        <a:pt x="19" y="0"/>
                      </a:cubicBezTo>
                      <a:cubicBezTo>
                        <a:pt x="19" y="1"/>
                        <a:pt x="19" y="1"/>
                        <a:pt x="19" y="1"/>
                      </a:cubicBezTo>
                      <a:cubicBezTo>
                        <a:pt x="19" y="13"/>
                        <a:pt x="19" y="25"/>
                        <a:pt x="19" y="37"/>
                      </a:cubicBezTo>
                      <a:cubicBezTo>
                        <a:pt x="19" y="52"/>
                        <a:pt x="26" y="63"/>
                        <a:pt x="40" y="71"/>
                      </a:cubicBezTo>
                      <a:cubicBezTo>
                        <a:pt x="45" y="73"/>
                        <a:pt x="50" y="74"/>
                        <a:pt x="56" y="74"/>
                      </a:cubicBezTo>
                      <a:cubicBezTo>
                        <a:pt x="74" y="74"/>
                        <a:pt x="93" y="74"/>
                        <a:pt x="112" y="74"/>
                      </a:cubicBezTo>
                      <a:cubicBezTo>
                        <a:pt x="128" y="74"/>
                        <a:pt x="143" y="63"/>
                        <a:pt x="147" y="47"/>
                      </a:cubicBezTo>
                      <a:cubicBezTo>
                        <a:pt x="148" y="44"/>
                        <a:pt x="148" y="40"/>
                        <a:pt x="148" y="37"/>
                      </a:cubicBezTo>
                      <a:cubicBezTo>
                        <a:pt x="148" y="25"/>
                        <a:pt x="148" y="13"/>
                        <a:pt x="148" y="2"/>
                      </a:cubicBezTo>
                      <a:cubicBezTo>
                        <a:pt x="148" y="1"/>
                        <a:pt x="148" y="1"/>
                        <a:pt x="148" y="0"/>
                      </a:cubicBezTo>
                      <a:cubicBezTo>
                        <a:pt x="155" y="0"/>
                        <a:pt x="161" y="0"/>
                        <a:pt x="167" y="0"/>
                      </a:cubicBezTo>
                      <a:cubicBezTo>
                        <a:pt x="167" y="1"/>
                        <a:pt x="167" y="1"/>
                        <a:pt x="167" y="1"/>
                      </a:cubicBezTo>
                      <a:cubicBezTo>
                        <a:pt x="167" y="13"/>
                        <a:pt x="167" y="25"/>
                        <a:pt x="167" y="37"/>
                      </a:cubicBezTo>
                      <a:cubicBezTo>
                        <a:pt x="167" y="59"/>
                        <a:pt x="157" y="75"/>
                        <a:pt x="138" y="86"/>
                      </a:cubicBezTo>
                      <a:cubicBezTo>
                        <a:pt x="131" y="90"/>
                        <a:pt x="123" y="92"/>
                        <a:pt x="115" y="93"/>
                      </a:cubicBezTo>
                      <a:cubicBezTo>
                        <a:pt x="108" y="93"/>
                        <a:pt x="101" y="93"/>
                        <a:pt x="94" y="93"/>
                      </a:cubicBezTo>
                      <a:cubicBezTo>
                        <a:pt x="94" y="93"/>
                        <a:pt x="93" y="93"/>
                        <a:pt x="93" y="93"/>
                      </a:cubicBezTo>
                      <a:cubicBezTo>
                        <a:pt x="93" y="99"/>
                        <a:pt x="93" y="105"/>
                        <a:pt x="93" y="111"/>
                      </a:cubicBezTo>
                      <a:cubicBezTo>
                        <a:pt x="105" y="111"/>
                        <a:pt x="118" y="111"/>
                        <a:pt x="130" y="111"/>
                      </a:cubicBezTo>
                      <a:cubicBezTo>
                        <a:pt x="130" y="118"/>
                        <a:pt x="130" y="124"/>
                        <a:pt x="130" y="130"/>
                      </a:cubicBezTo>
                      <a:cubicBezTo>
                        <a:pt x="99" y="130"/>
                        <a:pt x="68" y="130"/>
                        <a:pt x="38" y="130"/>
                      </a:cubicBezTo>
                      <a:cubicBezTo>
                        <a:pt x="38" y="124"/>
                        <a:pt x="38" y="118"/>
                        <a:pt x="38" y="111"/>
                      </a:cubicBezTo>
                      <a:cubicBezTo>
                        <a:pt x="50" y="111"/>
                        <a:pt x="62" y="111"/>
                        <a:pt x="74" y="111"/>
                      </a:cubicBezTo>
                      <a:cubicBezTo>
                        <a:pt x="74" y="105"/>
                        <a:pt x="74" y="99"/>
                        <a:pt x="74" y="93"/>
                      </a:cubicBezTo>
                      <a:cubicBezTo>
                        <a:pt x="74" y="93"/>
                        <a:pt x="74" y="93"/>
                        <a:pt x="73" y="93"/>
                      </a:cubicBezTo>
                      <a:cubicBezTo>
                        <a:pt x="68" y="93"/>
                        <a:pt x="62" y="93"/>
                        <a:pt x="56" y="93"/>
                      </a:cubicBezTo>
                      <a:cubicBezTo>
                        <a:pt x="44" y="93"/>
                        <a:pt x="34" y="90"/>
                        <a:pt x="24" y="83"/>
                      </a:cubicBezTo>
                      <a:cubicBezTo>
                        <a:pt x="12" y="74"/>
                        <a:pt x="5" y="63"/>
                        <a:pt x="2" y="49"/>
                      </a:cubicBezTo>
                      <a:cubicBezTo>
                        <a:pt x="1" y="45"/>
                        <a:pt x="0" y="41"/>
                        <a:pt x="0" y="37"/>
                      </a:cubicBezTo>
                      <a:cubicBezTo>
                        <a:pt x="0" y="25"/>
                        <a:pt x="0" y="13"/>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pic>
          <p:nvPicPr>
            <p:cNvPr id="56" name="Picture 1" descr="mage result for speech to text cortana">
              <a:extLst>
                <a:ext uri="{FF2B5EF4-FFF2-40B4-BE49-F238E27FC236}">
                  <a16:creationId xmlns:a16="http://schemas.microsoft.com/office/drawing/2014/main" id="{2B03FB54-9EB7-4693-AB8E-6E8C9D34EAD8}"/>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2564578" y="4244701"/>
              <a:ext cx="2217766" cy="262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 name="Group 62">
            <a:extLst>
              <a:ext uri="{FF2B5EF4-FFF2-40B4-BE49-F238E27FC236}">
                <a16:creationId xmlns:a16="http://schemas.microsoft.com/office/drawing/2014/main" id="{9A2E9286-8DF3-4EE9-9179-19DDF9453AEF}"/>
              </a:ext>
            </a:extLst>
          </p:cNvPr>
          <p:cNvGrpSpPr/>
          <p:nvPr/>
        </p:nvGrpSpPr>
        <p:grpSpPr>
          <a:xfrm>
            <a:off x="180399" y="1374298"/>
            <a:ext cx="2215820" cy="5414375"/>
            <a:chOff x="144764" y="1463040"/>
            <a:chExt cx="2215820" cy="5414375"/>
          </a:xfrm>
        </p:grpSpPr>
        <p:grpSp>
          <p:nvGrpSpPr>
            <p:cNvPr id="64" name="Group 63">
              <a:extLst>
                <a:ext uri="{FF2B5EF4-FFF2-40B4-BE49-F238E27FC236}">
                  <a16:creationId xmlns:a16="http://schemas.microsoft.com/office/drawing/2014/main" id="{24486507-B1A7-44D6-ADA3-FF665444E645}"/>
                </a:ext>
              </a:extLst>
            </p:cNvPr>
            <p:cNvGrpSpPr/>
            <p:nvPr/>
          </p:nvGrpSpPr>
          <p:grpSpPr>
            <a:xfrm>
              <a:off x="144764" y="1463040"/>
              <a:ext cx="2215820" cy="5403715"/>
              <a:chOff x="144764" y="1463040"/>
              <a:chExt cx="2215820" cy="5403715"/>
            </a:xfrm>
          </p:grpSpPr>
          <p:pic>
            <p:nvPicPr>
              <p:cNvPr id="67" name="Picture 66">
                <a:extLst>
                  <a:ext uri="{FF2B5EF4-FFF2-40B4-BE49-F238E27FC236}">
                    <a16:creationId xmlns:a16="http://schemas.microsoft.com/office/drawing/2014/main" id="{89FA15A3-4F62-4831-A226-8DEA3D78E8BF}"/>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144764" y="4244701"/>
                <a:ext cx="2215820" cy="2622054"/>
              </a:xfrm>
              <a:prstGeom prst="rect">
                <a:avLst/>
              </a:prstGeom>
            </p:spPr>
          </p:pic>
          <p:sp>
            <p:nvSpPr>
              <p:cNvPr id="68" name="Rectangle 67">
                <a:extLst>
                  <a:ext uri="{FF2B5EF4-FFF2-40B4-BE49-F238E27FC236}">
                    <a16:creationId xmlns:a16="http://schemas.microsoft.com/office/drawing/2014/main" id="{ECAF81C0-4E85-4FBD-8B19-42FEF264B2A3}"/>
                  </a:ext>
                </a:extLst>
              </p:cNvPr>
              <p:cNvSpPr/>
              <p:nvPr/>
            </p:nvSpPr>
            <p:spPr bwMode="auto">
              <a:xfrm>
                <a:off x="144764" y="1463040"/>
                <a:ext cx="2208448" cy="27703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7097235C-A12D-4409-8466-65C4A6E66C08}"/>
                  </a:ext>
                </a:extLst>
              </p:cNvPr>
              <p:cNvGrpSpPr/>
              <p:nvPr/>
            </p:nvGrpSpPr>
            <p:grpSpPr>
              <a:xfrm>
                <a:off x="246256" y="1713743"/>
                <a:ext cx="2009232" cy="2367743"/>
                <a:chOff x="227206" y="1713743"/>
                <a:chExt cx="2009232" cy="2367743"/>
              </a:xfrm>
            </p:grpSpPr>
            <p:sp>
              <p:nvSpPr>
                <p:cNvPr id="71" name="TextBox 70">
                  <a:extLst>
                    <a:ext uri="{FF2B5EF4-FFF2-40B4-BE49-F238E27FC236}">
                      <a16:creationId xmlns:a16="http://schemas.microsoft.com/office/drawing/2014/main" id="{8FAF7AEF-A9E0-4EC2-8B98-87E09BFADF9F}"/>
                    </a:ext>
                  </a:extLst>
                </p:cNvPr>
                <p:cNvSpPr txBox="1"/>
                <p:nvPr/>
              </p:nvSpPr>
              <p:spPr>
                <a:xfrm>
                  <a:off x="254422" y="3342822"/>
                  <a:ext cx="1972376"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effectLst/>
                      <a:uLnTx/>
                      <a:uFillTx/>
                      <a:latin typeface="Segoe UI"/>
                      <a:ea typeface="Segoe UI" pitchFamily="34" charset="0"/>
                      <a:cs typeface="Segoe UI" pitchFamily="34" charset="0"/>
                    </a:rPr>
                    <a:t>Object recognition…</a:t>
                  </a:r>
                </a:p>
              </p:txBody>
            </p:sp>
            <p:grpSp>
              <p:nvGrpSpPr>
                <p:cNvPr id="72" name="Group 71">
                  <a:extLst>
                    <a:ext uri="{FF2B5EF4-FFF2-40B4-BE49-F238E27FC236}">
                      <a16:creationId xmlns:a16="http://schemas.microsoft.com/office/drawing/2014/main" id="{7E15348F-5336-462E-9982-7DE0539EB068}"/>
                    </a:ext>
                  </a:extLst>
                </p:cNvPr>
                <p:cNvGrpSpPr/>
                <p:nvPr/>
              </p:nvGrpSpPr>
              <p:grpSpPr>
                <a:xfrm>
                  <a:off x="227206" y="1713743"/>
                  <a:ext cx="2009232" cy="1477132"/>
                  <a:chOff x="227206" y="1713743"/>
                  <a:chExt cx="2009232" cy="1477132"/>
                </a:xfrm>
              </p:grpSpPr>
              <p:grpSp>
                <p:nvGrpSpPr>
                  <p:cNvPr id="73" name="Group 72">
                    <a:extLst>
                      <a:ext uri="{FF2B5EF4-FFF2-40B4-BE49-F238E27FC236}">
                        <a16:creationId xmlns:a16="http://schemas.microsoft.com/office/drawing/2014/main" id="{58AF40F1-8748-437D-B756-BEE8B4EF9CCF}"/>
                      </a:ext>
                    </a:extLst>
                  </p:cNvPr>
                  <p:cNvGrpSpPr/>
                  <p:nvPr/>
                </p:nvGrpSpPr>
                <p:grpSpPr>
                  <a:xfrm>
                    <a:off x="227206" y="1713743"/>
                    <a:ext cx="2009232" cy="775867"/>
                    <a:chOff x="227206" y="1713743"/>
                    <a:chExt cx="2009232" cy="775867"/>
                  </a:xfrm>
                </p:grpSpPr>
                <p:sp>
                  <p:nvSpPr>
                    <p:cNvPr id="81" name="Rectangle 80">
                      <a:extLst>
                        <a:ext uri="{FF2B5EF4-FFF2-40B4-BE49-F238E27FC236}">
                          <a16:creationId xmlns:a16="http://schemas.microsoft.com/office/drawing/2014/main" id="{CBCC97DF-804B-40A3-8D0C-31A5C6A88CD5}"/>
                        </a:ext>
                      </a:extLst>
                    </p:cNvPr>
                    <p:cNvSpPr/>
                    <p:nvPr/>
                  </p:nvSpPr>
                  <p:spPr bwMode="gray">
                    <a:xfrm>
                      <a:off x="247470" y="1713743"/>
                      <a:ext cx="1968704"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effectLst/>
                          <a:uLnTx/>
                          <a:uFillTx/>
                          <a:latin typeface="Segoe UI"/>
                          <a:ea typeface="+mn-ea"/>
                          <a:cs typeface="Segoe UI Semilight" panose="020B0402040204020203" pitchFamily="34" charset="0"/>
                        </a:rPr>
                        <a:t>Vision</a:t>
                      </a:r>
                    </a:p>
                  </p:txBody>
                </p:sp>
                <p:sp>
                  <p:nvSpPr>
                    <p:cNvPr id="82" name="Rectangle 81">
                      <a:extLst>
                        <a:ext uri="{FF2B5EF4-FFF2-40B4-BE49-F238E27FC236}">
                          <a16:creationId xmlns:a16="http://schemas.microsoft.com/office/drawing/2014/main" id="{D2FBDF85-221D-487C-856F-B4B3C3F2A99F}"/>
                        </a:ext>
                      </a:extLst>
                    </p:cNvPr>
                    <p:cNvSpPr/>
                    <p:nvPr/>
                  </p:nvSpPr>
                  <p:spPr>
                    <a:xfrm>
                      <a:off x="227206" y="2181833"/>
                      <a:ext cx="2009232" cy="307777"/>
                    </a:xfrm>
                    <a:prstGeom prst="rect">
                      <a:avLst/>
                    </a:prstGeom>
                    <a:noFill/>
                  </p:spPr>
                  <p:txBody>
                    <a:bodyPr wrap="square">
                      <a:sp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a:ea typeface="Segoe UI" pitchFamily="34" charset="0"/>
                          <a:cs typeface="Segoe UI" pitchFamily="34" charset="0"/>
                        </a:rPr>
                        <a:t>Computer V</a:t>
                      </a:r>
                      <a:r>
                        <a:rPr kumimoji="0" lang="en-US" sz="1400" b="0" i="0" u="none" strike="noStrike" kern="0" cap="none" spc="0" normalizeH="0" baseline="0" noProof="0" err="1">
                          <a:ln>
                            <a:noFill/>
                          </a:ln>
                          <a:effectLst/>
                          <a:uLnTx/>
                          <a:uFillTx/>
                          <a:latin typeface="Segoe UI"/>
                          <a:ea typeface="Segoe UI" pitchFamily="34" charset="0"/>
                          <a:cs typeface="Segoe UI" pitchFamily="34" charset="0"/>
                        </a:rPr>
                        <a:t>ision</a:t>
                      </a:r>
                      <a:endParaRPr kumimoji="0" lang="en-US" sz="1400" b="0" i="0" u="none" strike="noStrike" kern="0" cap="none" spc="0" normalizeH="0" baseline="0" noProof="0">
                        <a:ln>
                          <a:noFill/>
                        </a:ln>
                        <a:effectLst/>
                        <a:uLnTx/>
                        <a:uFillTx/>
                        <a:latin typeface="Segoe UI"/>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F13AB504-1109-4EE4-8161-0BD21654CB9B}"/>
                      </a:ext>
                    </a:extLst>
                  </p:cNvPr>
                  <p:cNvGrpSpPr/>
                  <p:nvPr/>
                </p:nvGrpSpPr>
                <p:grpSpPr>
                  <a:xfrm>
                    <a:off x="342762" y="2887732"/>
                    <a:ext cx="1751238" cy="303143"/>
                    <a:chOff x="342762" y="2887732"/>
                    <a:chExt cx="1751238" cy="303143"/>
                  </a:xfrm>
                </p:grpSpPr>
                <p:grpSp>
                  <p:nvGrpSpPr>
                    <p:cNvPr id="75" name="Group 74">
                      <a:extLst>
                        <a:ext uri="{FF2B5EF4-FFF2-40B4-BE49-F238E27FC236}">
                          <a16:creationId xmlns:a16="http://schemas.microsoft.com/office/drawing/2014/main" id="{9A216C14-B1DB-465F-BC5E-E10C211779F1}"/>
                        </a:ext>
                      </a:extLst>
                    </p:cNvPr>
                    <p:cNvGrpSpPr/>
                    <p:nvPr/>
                  </p:nvGrpSpPr>
                  <p:grpSpPr>
                    <a:xfrm>
                      <a:off x="342762" y="2887732"/>
                      <a:ext cx="1751238" cy="303143"/>
                      <a:chOff x="-229639" y="2738827"/>
                      <a:chExt cx="2381611" cy="412262"/>
                    </a:xfrm>
                  </p:grpSpPr>
                  <p:sp>
                    <p:nvSpPr>
                      <p:cNvPr id="79" name="Rectangle 78">
                        <a:extLst>
                          <a:ext uri="{FF2B5EF4-FFF2-40B4-BE49-F238E27FC236}">
                            <a16:creationId xmlns:a16="http://schemas.microsoft.com/office/drawing/2014/main" id="{206B960F-1411-407C-B71E-5ED9F3B79569}"/>
                          </a:ext>
                        </a:extLst>
                      </p:cNvPr>
                      <p:cNvSpPr/>
                      <p:nvPr/>
                    </p:nvSpPr>
                    <p:spPr bwMode="auto">
                      <a:xfrm>
                        <a:off x="-229639" y="2738827"/>
                        <a:ext cx="1980948" cy="41226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Listening…</a:t>
                        </a:r>
                      </a:p>
                    </p:txBody>
                  </p:sp>
                  <p:sp>
                    <p:nvSpPr>
                      <p:cNvPr id="80" name="Rectangle 79">
                        <a:extLst>
                          <a:ext uri="{FF2B5EF4-FFF2-40B4-BE49-F238E27FC236}">
                            <a16:creationId xmlns:a16="http://schemas.microsoft.com/office/drawing/2014/main" id="{8B0D74D4-505A-41F7-BE76-B6BF593DBB54}"/>
                          </a:ext>
                        </a:extLst>
                      </p:cNvPr>
                      <p:cNvSpPr/>
                      <p:nvPr/>
                    </p:nvSpPr>
                    <p:spPr bwMode="auto">
                      <a:xfrm>
                        <a:off x="1739710" y="2738827"/>
                        <a:ext cx="412262" cy="412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143877A5-B326-4352-B009-396CC0B1B6A5}"/>
                        </a:ext>
                      </a:extLst>
                    </p:cNvPr>
                    <p:cNvGrpSpPr/>
                    <p:nvPr/>
                  </p:nvGrpSpPr>
                  <p:grpSpPr>
                    <a:xfrm>
                      <a:off x="1878733" y="2958934"/>
                      <a:ext cx="130346" cy="172644"/>
                      <a:chOff x="1968500" y="1501776"/>
                      <a:chExt cx="719138" cy="952500"/>
                    </a:xfrm>
                    <a:solidFill>
                      <a:schemeClr val="bg1"/>
                    </a:solidFill>
                  </p:grpSpPr>
                  <p:sp>
                    <p:nvSpPr>
                      <p:cNvPr id="77" name="Freeform 6">
                        <a:extLst>
                          <a:ext uri="{FF2B5EF4-FFF2-40B4-BE49-F238E27FC236}">
                            <a16:creationId xmlns:a16="http://schemas.microsoft.com/office/drawing/2014/main" id="{38605FA4-E015-4F0F-99A7-535B0249C0E7}"/>
                          </a:ext>
                        </a:extLst>
                      </p:cNvPr>
                      <p:cNvSpPr>
                        <a:spLocks noEditPoints="1"/>
                      </p:cNvSpPr>
                      <p:nvPr/>
                    </p:nvSpPr>
                    <p:spPr bwMode="auto">
                      <a:xfrm>
                        <a:off x="2127250" y="1501776"/>
                        <a:ext cx="401638" cy="635000"/>
                      </a:xfrm>
                      <a:custGeom>
                        <a:avLst/>
                        <a:gdLst>
                          <a:gd name="T0" fmla="*/ 93 w 93"/>
                          <a:gd name="T1" fmla="*/ 74 h 148"/>
                          <a:gd name="T2" fmla="*/ 93 w 93"/>
                          <a:gd name="T3" fmla="*/ 129 h 148"/>
                          <a:gd name="T4" fmla="*/ 88 w 93"/>
                          <a:gd name="T5" fmla="*/ 142 h 148"/>
                          <a:gd name="T6" fmla="*/ 76 w 93"/>
                          <a:gd name="T7" fmla="*/ 148 h 148"/>
                          <a:gd name="T8" fmla="*/ 74 w 93"/>
                          <a:gd name="T9" fmla="*/ 148 h 148"/>
                          <a:gd name="T10" fmla="*/ 19 w 93"/>
                          <a:gd name="T11" fmla="*/ 148 h 148"/>
                          <a:gd name="T12" fmla="*/ 6 w 93"/>
                          <a:gd name="T13" fmla="*/ 143 h 148"/>
                          <a:gd name="T14" fmla="*/ 0 w 93"/>
                          <a:gd name="T15" fmla="*/ 131 h 148"/>
                          <a:gd name="T16" fmla="*/ 0 w 93"/>
                          <a:gd name="T17" fmla="*/ 129 h 148"/>
                          <a:gd name="T18" fmla="*/ 0 w 93"/>
                          <a:gd name="T19" fmla="*/ 19 h 148"/>
                          <a:gd name="T20" fmla="*/ 6 w 93"/>
                          <a:gd name="T21" fmla="*/ 5 h 148"/>
                          <a:gd name="T22" fmla="*/ 18 w 93"/>
                          <a:gd name="T23" fmla="*/ 0 h 148"/>
                          <a:gd name="T24" fmla="*/ 19 w 93"/>
                          <a:gd name="T25" fmla="*/ 0 h 148"/>
                          <a:gd name="T26" fmla="*/ 74 w 93"/>
                          <a:gd name="T27" fmla="*/ 0 h 148"/>
                          <a:gd name="T28" fmla="*/ 87 w 93"/>
                          <a:gd name="T29" fmla="*/ 5 h 148"/>
                          <a:gd name="T30" fmla="*/ 93 w 93"/>
                          <a:gd name="T31" fmla="*/ 17 h 148"/>
                          <a:gd name="T32" fmla="*/ 93 w 93"/>
                          <a:gd name="T33" fmla="*/ 19 h 148"/>
                          <a:gd name="T34" fmla="*/ 93 w 93"/>
                          <a:gd name="T35" fmla="*/ 74 h 148"/>
                          <a:gd name="T36" fmla="*/ 74 w 93"/>
                          <a:gd name="T37" fmla="*/ 129 h 148"/>
                          <a:gd name="T38" fmla="*/ 74 w 93"/>
                          <a:gd name="T39" fmla="*/ 18 h 148"/>
                          <a:gd name="T40" fmla="*/ 19 w 93"/>
                          <a:gd name="T41" fmla="*/ 18 h 148"/>
                          <a:gd name="T42" fmla="*/ 19 w 93"/>
                          <a:gd name="T43" fmla="*/ 129 h 148"/>
                          <a:gd name="T44" fmla="*/ 74 w 93"/>
                          <a:gd name="T45" fmla="*/ 12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48">
                            <a:moveTo>
                              <a:pt x="93" y="74"/>
                            </a:moveTo>
                            <a:cubicBezTo>
                              <a:pt x="93" y="92"/>
                              <a:pt x="93" y="111"/>
                              <a:pt x="93" y="129"/>
                            </a:cubicBezTo>
                            <a:cubicBezTo>
                              <a:pt x="93" y="134"/>
                              <a:pt x="91" y="139"/>
                              <a:pt x="88" y="142"/>
                            </a:cubicBezTo>
                            <a:cubicBezTo>
                              <a:pt x="84" y="146"/>
                              <a:pt x="80" y="148"/>
                              <a:pt x="76" y="148"/>
                            </a:cubicBezTo>
                            <a:cubicBezTo>
                              <a:pt x="75" y="148"/>
                              <a:pt x="75" y="148"/>
                              <a:pt x="74" y="148"/>
                            </a:cubicBezTo>
                            <a:cubicBezTo>
                              <a:pt x="56" y="148"/>
                              <a:pt x="38" y="148"/>
                              <a:pt x="19" y="148"/>
                            </a:cubicBezTo>
                            <a:cubicBezTo>
                              <a:pt x="14" y="148"/>
                              <a:pt x="10" y="146"/>
                              <a:pt x="6" y="143"/>
                            </a:cubicBezTo>
                            <a:cubicBezTo>
                              <a:pt x="3" y="139"/>
                              <a:pt x="1" y="135"/>
                              <a:pt x="0" y="131"/>
                            </a:cubicBezTo>
                            <a:cubicBezTo>
                              <a:pt x="0" y="130"/>
                              <a:pt x="0" y="129"/>
                              <a:pt x="0" y="129"/>
                            </a:cubicBezTo>
                            <a:cubicBezTo>
                              <a:pt x="0" y="92"/>
                              <a:pt x="0" y="56"/>
                              <a:pt x="0" y="19"/>
                            </a:cubicBezTo>
                            <a:cubicBezTo>
                              <a:pt x="0" y="14"/>
                              <a:pt x="2" y="9"/>
                              <a:pt x="6" y="5"/>
                            </a:cubicBezTo>
                            <a:cubicBezTo>
                              <a:pt x="9" y="2"/>
                              <a:pt x="13" y="0"/>
                              <a:pt x="18" y="0"/>
                            </a:cubicBezTo>
                            <a:cubicBezTo>
                              <a:pt x="18" y="0"/>
                              <a:pt x="19" y="0"/>
                              <a:pt x="19" y="0"/>
                            </a:cubicBezTo>
                            <a:cubicBezTo>
                              <a:pt x="38" y="0"/>
                              <a:pt x="56" y="0"/>
                              <a:pt x="74" y="0"/>
                            </a:cubicBezTo>
                            <a:cubicBezTo>
                              <a:pt x="79" y="0"/>
                              <a:pt x="84" y="2"/>
                              <a:pt x="87" y="5"/>
                            </a:cubicBezTo>
                            <a:cubicBezTo>
                              <a:pt x="91" y="8"/>
                              <a:pt x="93" y="13"/>
                              <a:pt x="93" y="17"/>
                            </a:cubicBezTo>
                            <a:cubicBezTo>
                              <a:pt x="93" y="18"/>
                              <a:pt x="93" y="18"/>
                              <a:pt x="93" y="19"/>
                            </a:cubicBezTo>
                            <a:cubicBezTo>
                              <a:pt x="93" y="37"/>
                              <a:pt x="93" y="56"/>
                              <a:pt x="93" y="74"/>
                            </a:cubicBezTo>
                            <a:close/>
                            <a:moveTo>
                              <a:pt x="74" y="129"/>
                            </a:moveTo>
                            <a:cubicBezTo>
                              <a:pt x="74" y="92"/>
                              <a:pt x="74" y="55"/>
                              <a:pt x="74" y="18"/>
                            </a:cubicBezTo>
                            <a:cubicBezTo>
                              <a:pt x="56" y="18"/>
                              <a:pt x="37" y="18"/>
                              <a:pt x="19" y="18"/>
                            </a:cubicBezTo>
                            <a:cubicBezTo>
                              <a:pt x="19" y="55"/>
                              <a:pt x="19" y="92"/>
                              <a:pt x="19" y="129"/>
                            </a:cubicBezTo>
                            <a:cubicBezTo>
                              <a:pt x="37" y="129"/>
                              <a:pt x="56" y="129"/>
                              <a:pt x="74"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8" name="Freeform 7">
                        <a:extLst>
                          <a:ext uri="{FF2B5EF4-FFF2-40B4-BE49-F238E27FC236}">
                            <a16:creationId xmlns:a16="http://schemas.microsoft.com/office/drawing/2014/main" id="{00F31AA3-A821-4F4A-B279-82C57055664E}"/>
                          </a:ext>
                        </a:extLst>
                      </p:cNvPr>
                      <p:cNvSpPr>
                        <a:spLocks/>
                      </p:cNvSpPr>
                      <p:nvPr/>
                    </p:nvSpPr>
                    <p:spPr bwMode="auto">
                      <a:xfrm>
                        <a:off x="1968500" y="1897063"/>
                        <a:ext cx="719138" cy="557213"/>
                      </a:xfrm>
                      <a:custGeom>
                        <a:avLst/>
                        <a:gdLst>
                          <a:gd name="T0" fmla="*/ 0 w 167"/>
                          <a:gd name="T1" fmla="*/ 0 h 130"/>
                          <a:gd name="T2" fmla="*/ 19 w 167"/>
                          <a:gd name="T3" fmla="*/ 0 h 130"/>
                          <a:gd name="T4" fmla="*/ 19 w 167"/>
                          <a:gd name="T5" fmla="*/ 1 h 130"/>
                          <a:gd name="T6" fmla="*/ 19 w 167"/>
                          <a:gd name="T7" fmla="*/ 37 h 130"/>
                          <a:gd name="T8" fmla="*/ 40 w 167"/>
                          <a:gd name="T9" fmla="*/ 71 h 130"/>
                          <a:gd name="T10" fmla="*/ 56 w 167"/>
                          <a:gd name="T11" fmla="*/ 74 h 130"/>
                          <a:gd name="T12" fmla="*/ 112 w 167"/>
                          <a:gd name="T13" fmla="*/ 74 h 130"/>
                          <a:gd name="T14" fmla="*/ 147 w 167"/>
                          <a:gd name="T15" fmla="*/ 47 h 130"/>
                          <a:gd name="T16" fmla="*/ 148 w 167"/>
                          <a:gd name="T17" fmla="*/ 37 h 130"/>
                          <a:gd name="T18" fmla="*/ 148 w 167"/>
                          <a:gd name="T19" fmla="*/ 2 h 130"/>
                          <a:gd name="T20" fmla="*/ 148 w 167"/>
                          <a:gd name="T21" fmla="*/ 0 h 130"/>
                          <a:gd name="T22" fmla="*/ 167 w 167"/>
                          <a:gd name="T23" fmla="*/ 0 h 130"/>
                          <a:gd name="T24" fmla="*/ 167 w 167"/>
                          <a:gd name="T25" fmla="*/ 1 h 130"/>
                          <a:gd name="T26" fmla="*/ 167 w 167"/>
                          <a:gd name="T27" fmla="*/ 37 h 130"/>
                          <a:gd name="T28" fmla="*/ 138 w 167"/>
                          <a:gd name="T29" fmla="*/ 86 h 130"/>
                          <a:gd name="T30" fmla="*/ 115 w 167"/>
                          <a:gd name="T31" fmla="*/ 93 h 130"/>
                          <a:gd name="T32" fmla="*/ 94 w 167"/>
                          <a:gd name="T33" fmla="*/ 93 h 130"/>
                          <a:gd name="T34" fmla="*/ 93 w 167"/>
                          <a:gd name="T35" fmla="*/ 93 h 130"/>
                          <a:gd name="T36" fmla="*/ 93 w 167"/>
                          <a:gd name="T37" fmla="*/ 111 h 130"/>
                          <a:gd name="T38" fmla="*/ 130 w 167"/>
                          <a:gd name="T39" fmla="*/ 111 h 130"/>
                          <a:gd name="T40" fmla="*/ 130 w 167"/>
                          <a:gd name="T41" fmla="*/ 130 h 130"/>
                          <a:gd name="T42" fmla="*/ 38 w 167"/>
                          <a:gd name="T43" fmla="*/ 130 h 130"/>
                          <a:gd name="T44" fmla="*/ 38 w 167"/>
                          <a:gd name="T45" fmla="*/ 111 h 130"/>
                          <a:gd name="T46" fmla="*/ 74 w 167"/>
                          <a:gd name="T47" fmla="*/ 111 h 130"/>
                          <a:gd name="T48" fmla="*/ 74 w 167"/>
                          <a:gd name="T49" fmla="*/ 93 h 130"/>
                          <a:gd name="T50" fmla="*/ 73 w 167"/>
                          <a:gd name="T51" fmla="*/ 93 h 130"/>
                          <a:gd name="T52" fmla="*/ 56 w 167"/>
                          <a:gd name="T53" fmla="*/ 93 h 130"/>
                          <a:gd name="T54" fmla="*/ 24 w 167"/>
                          <a:gd name="T55" fmla="*/ 83 h 130"/>
                          <a:gd name="T56" fmla="*/ 2 w 167"/>
                          <a:gd name="T57" fmla="*/ 49 h 130"/>
                          <a:gd name="T58" fmla="*/ 0 w 167"/>
                          <a:gd name="T59" fmla="*/ 37 h 130"/>
                          <a:gd name="T60" fmla="*/ 0 w 167"/>
                          <a:gd name="T61" fmla="*/ 1 h 130"/>
                          <a:gd name="T62" fmla="*/ 0 w 167"/>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 h="130">
                            <a:moveTo>
                              <a:pt x="0" y="0"/>
                            </a:moveTo>
                            <a:cubicBezTo>
                              <a:pt x="7" y="0"/>
                              <a:pt x="13" y="0"/>
                              <a:pt x="19" y="0"/>
                            </a:cubicBezTo>
                            <a:cubicBezTo>
                              <a:pt x="19" y="1"/>
                              <a:pt x="19" y="1"/>
                              <a:pt x="19" y="1"/>
                            </a:cubicBezTo>
                            <a:cubicBezTo>
                              <a:pt x="19" y="13"/>
                              <a:pt x="19" y="25"/>
                              <a:pt x="19" y="37"/>
                            </a:cubicBezTo>
                            <a:cubicBezTo>
                              <a:pt x="19" y="52"/>
                              <a:pt x="26" y="63"/>
                              <a:pt x="40" y="71"/>
                            </a:cubicBezTo>
                            <a:cubicBezTo>
                              <a:pt x="45" y="73"/>
                              <a:pt x="50" y="74"/>
                              <a:pt x="56" y="74"/>
                            </a:cubicBezTo>
                            <a:cubicBezTo>
                              <a:pt x="74" y="74"/>
                              <a:pt x="93" y="74"/>
                              <a:pt x="112" y="74"/>
                            </a:cubicBezTo>
                            <a:cubicBezTo>
                              <a:pt x="128" y="74"/>
                              <a:pt x="143" y="63"/>
                              <a:pt x="147" y="47"/>
                            </a:cubicBezTo>
                            <a:cubicBezTo>
                              <a:pt x="148" y="44"/>
                              <a:pt x="148" y="40"/>
                              <a:pt x="148" y="37"/>
                            </a:cubicBezTo>
                            <a:cubicBezTo>
                              <a:pt x="148" y="25"/>
                              <a:pt x="148" y="13"/>
                              <a:pt x="148" y="2"/>
                            </a:cubicBezTo>
                            <a:cubicBezTo>
                              <a:pt x="148" y="1"/>
                              <a:pt x="148" y="1"/>
                              <a:pt x="148" y="0"/>
                            </a:cubicBezTo>
                            <a:cubicBezTo>
                              <a:pt x="155" y="0"/>
                              <a:pt x="161" y="0"/>
                              <a:pt x="167" y="0"/>
                            </a:cubicBezTo>
                            <a:cubicBezTo>
                              <a:pt x="167" y="1"/>
                              <a:pt x="167" y="1"/>
                              <a:pt x="167" y="1"/>
                            </a:cubicBezTo>
                            <a:cubicBezTo>
                              <a:pt x="167" y="13"/>
                              <a:pt x="167" y="25"/>
                              <a:pt x="167" y="37"/>
                            </a:cubicBezTo>
                            <a:cubicBezTo>
                              <a:pt x="167" y="59"/>
                              <a:pt x="157" y="75"/>
                              <a:pt x="138" y="86"/>
                            </a:cubicBezTo>
                            <a:cubicBezTo>
                              <a:pt x="131" y="90"/>
                              <a:pt x="123" y="92"/>
                              <a:pt x="115" y="93"/>
                            </a:cubicBezTo>
                            <a:cubicBezTo>
                              <a:pt x="108" y="93"/>
                              <a:pt x="101" y="93"/>
                              <a:pt x="94" y="93"/>
                            </a:cubicBezTo>
                            <a:cubicBezTo>
                              <a:pt x="94" y="93"/>
                              <a:pt x="93" y="93"/>
                              <a:pt x="93" y="93"/>
                            </a:cubicBezTo>
                            <a:cubicBezTo>
                              <a:pt x="93" y="99"/>
                              <a:pt x="93" y="105"/>
                              <a:pt x="93" y="111"/>
                            </a:cubicBezTo>
                            <a:cubicBezTo>
                              <a:pt x="105" y="111"/>
                              <a:pt x="118" y="111"/>
                              <a:pt x="130" y="111"/>
                            </a:cubicBezTo>
                            <a:cubicBezTo>
                              <a:pt x="130" y="118"/>
                              <a:pt x="130" y="124"/>
                              <a:pt x="130" y="130"/>
                            </a:cubicBezTo>
                            <a:cubicBezTo>
                              <a:pt x="99" y="130"/>
                              <a:pt x="68" y="130"/>
                              <a:pt x="38" y="130"/>
                            </a:cubicBezTo>
                            <a:cubicBezTo>
                              <a:pt x="38" y="124"/>
                              <a:pt x="38" y="118"/>
                              <a:pt x="38" y="111"/>
                            </a:cubicBezTo>
                            <a:cubicBezTo>
                              <a:pt x="50" y="111"/>
                              <a:pt x="62" y="111"/>
                              <a:pt x="74" y="111"/>
                            </a:cubicBezTo>
                            <a:cubicBezTo>
                              <a:pt x="74" y="105"/>
                              <a:pt x="74" y="99"/>
                              <a:pt x="74" y="93"/>
                            </a:cubicBezTo>
                            <a:cubicBezTo>
                              <a:pt x="74" y="93"/>
                              <a:pt x="74" y="93"/>
                              <a:pt x="73" y="93"/>
                            </a:cubicBezTo>
                            <a:cubicBezTo>
                              <a:pt x="68" y="93"/>
                              <a:pt x="62" y="93"/>
                              <a:pt x="56" y="93"/>
                            </a:cubicBezTo>
                            <a:cubicBezTo>
                              <a:pt x="44" y="93"/>
                              <a:pt x="34" y="90"/>
                              <a:pt x="24" y="83"/>
                            </a:cubicBezTo>
                            <a:cubicBezTo>
                              <a:pt x="12" y="74"/>
                              <a:pt x="5" y="63"/>
                              <a:pt x="2" y="49"/>
                            </a:cubicBezTo>
                            <a:cubicBezTo>
                              <a:pt x="1" y="45"/>
                              <a:pt x="0" y="41"/>
                              <a:pt x="0" y="37"/>
                            </a:cubicBezTo>
                            <a:cubicBezTo>
                              <a:pt x="0" y="25"/>
                              <a:pt x="0" y="13"/>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grpSp>
          <p:sp>
            <p:nvSpPr>
              <p:cNvPr id="70" name="Rectangle 69">
                <a:extLst>
                  <a:ext uri="{FF2B5EF4-FFF2-40B4-BE49-F238E27FC236}">
                    <a16:creationId xmlns:a16="http://schemas.microsoft.com/office/drawing/2014/main" id="{A88BE6CF-FCB7-483B-9C7C-CB01E6F06F8E}"/>
                  </a:ext>
                </a:extLst>
              </p:cNvPr>
              <p:cNvSpPr/>
              <p:nvPr/>
            </p:nvSpPr>
            <p:spPr bwMode="auto">
              <a:xfrm>
                <a:off x="1147274" y="5079970"/>
                <a:ext cx="367713" cy="606455"/>
              </a:xfrm>
              <a:prstGeom prst="rect">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65" name="Rectangle 64">
              <a:extLst>
                <a:ext uri="{FF2B5EF4-FFF2-40B4-BE49-F238E27FC236}">
                  <a16:creationId xmlns:a16="http://schemas.microsoft.com/office/drawing/2014/main" id="{E3ED006E-F854-46B1-95CE-C8729AC3BAD3}"/>
                </a:ext>
              </a:extLst>
            </p:cNvPr>
            <p:cNvSpPr/>
            <p:nvPr/>
          </p:nvSpPr>
          <p:spPr bwMode="auto">
            <a:xfrm>
              <a:off x="282597" y="5991225"/>
              <a:ext cx="1959318" cy="886190"/>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66" name="Picture 65">
              <a:extLst>
                <a:ext uri="{FF2B5EF4-FFF2-40B4-BE49-F238E27FC236}">
                  <a16:creationId xmlns:a16="http://schemas.microsoft.com/office/drawing/2014/main" id="{AFABF5DF-AAA2-4A4C-8ADD-E3332F9502B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09299" y="6152336"/>
              <a:ext cx="1483044" cy="561214"/>
            </a:xfrm>
            <a:prstGeom prst="rect">
              <a:avLst/>
            </a:prstGeom>
            <a:noFill/>
            <a:ln>
              <a:noFill/>
            </a:ln>
          </p:spPr>
        </p:pic>
      </p:grpSp>
    </p:spTree>
    <p:extLst>
      <p:ext uri="{BB962C8B-B14F-4D97-AF65-F5344CB8AC3E}">
        <p14:creationId xmlns:p14="http://schemas.microsoft.com/office/powerpoint/2010/main" val="332471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750"/>
                                        <p:tgtEl>
                                          <p:spTgt spid="49"/>
                                        </p:tgtEl>
                                      </p:cBhvr>
                                    </p:animEffect>
                                  </p:childTnLst>
                                </p:cTn>
                              </p:par>
                              <p:par>
                                <p:cTn id="8" presetID="10" presetClass="entr" presetSubtype="0" fill="hold" nodeType="withEffect">
                                  <p:stCondLst>
                                    <p:cond delay="2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750"/>
                                        <p:tgtEl>
                                          <p:spTgt spid="32"/>
                                        </p:tgtEl>
                                      </p:cBhvr>
                                    </p:animEffect>
                                  </p:childTnLst>
                                </p:cTn>
                              </p:par>
                              <p:par>
                                <p:cTn id="11" presetID="10" presetClass="entr" presetSubtype="0"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nodeType="withEffect">
                                  <p:stCondLst>
                                    <p:cond delay="4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75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Zure theme">
  <a:themeElements>
    <a:clrScheme name="Zure">
      <a:dk1>
        <a:srgbClr val="191919"/>
      </a:dk1>
      <a:lt1>
        <a:srgbClr val="FFFFFF"/>
      </a:lt1>
      <a:dk2>
        <a:srgbClr val="333333"/>
      </a:dk2>
      <a:lt2>
        <a:srgbClr val="FFFFFF"/>
      </a:lt2>
      <a:accent1>
        <a:srgbClr val="05C3DE"/>
      </a:accent1>
      <a:accent2>
        <a:srgbClr val="FE5000"/>
      </a:accent2>
      <a:accent3>
        <a:srgbClr val="026D7C"/>
      </a:accent3>
      <a:accent4>
        <a:srgbClr val="992F00"/>
      </a:accent4>
      <a:accent5>
        <a:srgbClr val="96D600"/>
      </a:accent5>
      <a:accent6>
        <a:srgbClr val="FFC72B"/>
      </a:accent6>
      <a:hlink>
        <a:srgbClr val="05C3DE"/>
      </a:hlink>
      <a:folHlink>
        <a:srgbClr val="05C3D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4A1EE692-8335-4D43-A1C5-8C23F012085D}" vid="{E5D29821-FEE6-A54E-A61E-FEB6CA7F8B01}"/>
    </a:ext>
  </a:extLst>
</a:theme>
</file>

<file path=ppt/theme/theme2.xml><?xml version="1.0" encoding="utf-8"?>
<a:theme xmlns:a="http://schemas.openxmlformats.org/drawingml/2006/main" name="Zure theme white">
  <a:themeElements>
    <a:clrScheme name="Zure">
      <a:dk1>
        <a:srgbClr val="191919"/>
      </a:dk1>
      <a:lt1>
        <a:srgbClr val="FFFFFF"/>
      </a:lt1>
      <a:dk2>
        <a:srgbClr val="333333"/>
      </a:dk2>
      <a:lt2>
        <a:srgbClr val="FFFFFF"/>
      </a:lt2>
      <a:accent1>
        <a:srgbClr val="05C3DE"/>
      </a:accent1>
      <a:accent2>
        <a:srgbClr val="FE5000"/>
      </a:accent2>
      <a:accent3>
        <a:srgbClr val="026D7C"/>
      </a:accent3>
      <a:accent4>
        <a:srgbClr val="992F00"/>
      </a:accent4>
      <a:accent5>
        <a:srgbClr val="96D600"/>
      </a:accent5>
      <a:accent6>
        <a:srgbClr val="FFC72B"/>
      </a:accent6>
      <a:hlink>
        <a:srgbClr val="05C3DE"/>
      </a:hlink>
      <a:folHlink>
        <a:srgbClr val="05C3D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4A1EE692-8335-4D43-A1C5-8C23F012085D}" vid="{E7113C8B-766A-F54A-B227-02EC23468FEB}"/>
    </a:ext>
  </a:extLst>
</a:theme>
</file>

<file path=ppt/theme/theme3.xml><?xml version="1.0" encoding="utf-8"?>
<a:theme xmlns:a="http://schemas.openxmlformats.org/drawingml/2006/main" name="2_Zure theme white">
  <a:themeElements>
    <a:clrScheme name="Zure">
      <a:dk1>
        <a:srgbClr val="191919"/>
      </a:dk1>
      <a:lt1>
        <a:srgbClr val="FFFFFF"/>
      </a:lt1>
      <a:dk2>
        <a:srgbClr val="333333"/>
      </a:dk2>
      <a:lt2>
        <a:srgbClr val="FFFFFF"/>
      </a:lt2>
      <a:accent1>
        <a:srgbClr val="05C3DE"/>
      </a:accent1>
      <a:accent2>
        <a:srgbClr val="FE5000"/>
      </a:accent2>
      <a:accent3>
        <a:srgbClr val="026D7C"/>
      </a:accent3>
      <a:accent4>
        <a:srgbClr val="992F00"/>
      </a:accent4>
      <a:accent5>
        <a:srgbClr val="96D600"/>
      </a:accent5>
      <a:accent6>
        <a:srgbClr val="FFC72B"/>
      </a:accent6>
      <a:hlink>
        <a:srgbClr val="05C3DE"/>
      </a:hlink>
      <a:folHlink>
        <a:srgbClr val="05C3D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1F93CF9-8F3A-4215-AF51-393AF0F39E6E}" vid="{AE8D840B-EC04-404B-8F1A-48867A1D557B}"/>
    </a:ext>
  </a:extLst>
</a:theme>
</file>

<file path=ppt/theme/theme4.xml><?xml version="1.0" encoding="utf-8"?>
<a:theme xmlns:a="http://schemas.openxmlformats.org/drawingml/2006/main" name="1_Zure theme white">
  <a:themeElements>
    <a:clrScheme name="Zure">
      <a:dk1>
        <a:srgbClr val="191919"/>
      </a:dk1>
      <a:lt1>
        <a:srgbClr val="FFFFFF"/>
      </a:lt1>
      <a:dk2>
        <a:srgbClr val="333333"/>
      </a:dk2>
      <a:lt2>
        <a:srgbClr val="FFFFFF"/>
      </a:lt2>
      <a:accent1>
        <a:srgbClr val="05C3DE"/>
      </a:accent1>
      <a:accent2>
        <a:srgbClr val="FE5000"/>
      </a:accent2>
      <a:accent3>
        <a:srgbClr val="026D7C"/>
      </a:accent3>
      <a:accent4>
        <a:srgbClr val="992F00"/>
      </a:accent4>
      <a:accent5>
        <a:srgbClr val="96D600"/>
      </a:accent5>
      <a:accent6>
        <a:srgbClr val="FFC72B"/>
      </a:accent6>
      <a:hlink>
        <a:srgbClr val="05C3DE"/>
      </a:hlink>
      <a:folHlink>
        <a:srgbClr val="05C3D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4A1EE692-8335-4D43-A1C5-8C23F012085D}" vid="{E7113C8B-766A-F54A-B227-02EC23468FE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F65FE334DB874A8BE1D3F32D0544D7" ma:contentTypeVersion="10" ma:contentTypeDescription="Create a new document." ma:contentTypeScope="" ma:versionID="79411a2b8a25f2f808548f15875cc001">
  <xsd:schema xmlns:xsd="http://www.w3.org/2001/XMLSchema" xmlns:xs="http://www.w3.org/2001/XMLSchema" xmlns:p="http://schemas.microsoft.com/office/2006/metadata/properties" xmlns:ns2="3ed644ba-60ed-4558-8958-cd566d48c82b" xmlns:ns3="9566a4c0-e41b-4db0-a787-9de95689eeeb" targetNamespace="http://schemas.microsoft.com/office/2006/metadata/properties" ma:root="true" ma:fieldsID="31a81efdb68e60e6900512667a0ee6a0" ns2:_="" ns3:_="">
    <xsd:import namespace="3ed644ba-60ed-4558-8958-cd566d48c82b"/>
    <xsd:import namespace="9566a4c0-e41b-4db0-a787-9de95689eee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d644ba-60ed-4558-8958-cd566d48c8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66a4c0-e41b-4db0-a787-9de95689eee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D59304-0BB1-408D-A46E-29700E4B5C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d644ba-60ed-4558-8958-cd566d48c82b"/>
    <ds:schemaRef ds:uri="9566a4c0-e41b-4db0-a787-9de95689ee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2172F2-E2D4-4B29-AD72-58F33D1D2549}">
  <ds:schemaRefs>
    <ds:schemaRef ds:uri="http://purl.org/dc/terms/"/>
    <ds:schemaRef ds:uri="http://schemas.microsoft.com/office/2006/documentManagement/types"/>
    <ds:schemaRef ds:uri="http://schemas.microsoft.com/office/infopath/2007/PartnerControls"/>
    <ds:schemaRef ds:uri="http://purl.org/dc/dcmitype/"/>
    <ds:schemaRef ds:uri="9566a4c0-e41b-4db0-a787-9de95689eeeb"/>
    <ds:schemaRef ds:uri="http://purl.org/dc/elements/1.1/"/>
    <ds:schemaRef ds:uri="http://schemas.microsoft.com/office/2006/metadata/properties"/>
    <ds:schemaRef ds:uri="3ed644ba-60ed-4558-8958-cd566d48c82b"/>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278C136-B382-43EB-BB0B-9FCB766620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Zure-template</Template>
  <TotalTime>9803</TotalTime>
  <Words>813</Words>
  <Application>Microsoft Office PowerPoint</Application>
  <PresentationFormat>Widescreen</PresentationFormat>
  <Paragraphs>136</Paragraphs>
  <Slides>15</Slides>
  <Notes>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15</vt:i4>
      </vt:variant>
    </vt:vector>
  </HeadingPairs>
  <TitlesOfParts>
    <vt:vector size="28" baseType="lpstr">
      <vt:lpstr>Arial</vt:lpstr>
      <vt:lpstr>Calibri</vt:lpstr>
      <vt:lpstr>Courier New</vt:lpstr>
      <vt:lpstr>Franklin Gothic Medium</vt:lpstr>
      <vt:lpstr>Segoe UI</vt:lpstr>
      <vt:lpstr>Segoe UI Black</vt:lpstr>
      <vt:lpstr>Segoe UI Light</vt:lpstr>
      <vt:lpstr>Segoe UI Semibold</vt:lpstr>
      <vt:lpstr>Wingdings</vt:lpstr>
      <vt:lpstr>Zure theme</vt:lpstr>
      <vt:lpstr>Zure theme white</vt:lpstr>
      <vt:lpstr>2_Zure theme white</vt:lpstr>
      <vt:lpstr>1_Zure theme white</vt:lpstr>
      <vt:lpstr>(A)zure</vt:lpstr>
      <vt:lpstr>Trainer</vt:lpstr>
      <vt:lpstr>PowerPoint Presentation</vt:lpstr>
      <vt:lpstr>PowerPoint Presentation</vt:lpstr>
      <vt:lpstr>PowerPoint Presentation</vt:lpstr>
      <vt:lpstr>PowerPoint Presentation</vt:lpstr>
      <vt:lpstr>PowerPoint Presentation</vt:lpstr>
      <vt:lpstr>IaaS, PaaS, SaaS?</vt:lpstr>
      <vt:lpstr>Cognitive Services</vt:lpstr>
      <vt:lpstr>Demo</vt:lpstr>
      <vt:lpstr>PowerPoint Presentation</vt:lpstr>
      <vt:lpstr>Wrap up</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Training</dc:title>
  <dc:creator>Karl Ots</dc:creator>
  <cp:lastModifiedBy>Karl Ots</cp:lastModifiedBy>
  <cp:revision>174</cp:revision>
  <dcterms:created xsi:type="dcterms:W3CDTF">2018-09-29T21:38:27Z</dcterms:created>
  <dcterms:modified xsi:type="dcterms:W3CDTF">2019-10-12T11:14:47Z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0x01010058F65FE334DB874A8BE1D3F32D0544D7</vt:lpwstr>
  </property>
  <property fmtid="{D5CDD505-2E9C-101B-9397-08002B2CF9AE}" pid="3" name="AuthorIds_UIVersion_5632">
    <vt:lpwstr>34</vt:lpwstr>
  </property>
</Properties>
</file>